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2" r:id="rId1"/>
    <p:sldMasterId id="2147483799" r:id="rId2"/>
  </p:sldMasterIdLst>
  <p:notesMasterIdLst>
    <p:notesMasterId r:id="rId48"/>
  </p:notesMasterIdLst>
  <p:handoutMasterIdLst>
    <p:handoutMasterId r:id="rId49"/>
  </p:handoutMasterIdLst>
  <p:sldIdLst>
    <p:sldId id="356" r:id="rId3"/>
    <p:sldId id="453" r:id="rId4"/>
    <p:sldId id="357" r:id="rId5"/>
    <p:sldId id="358" r:id="rId6"/>
    <p:sldId id="413" r:id="rId7"/>
    <p:sldId id="414" r:id="rId8"/>
    <p:sldId id="415" r:id="rId9"/>
    <p:sldId id="416" r:id="rId10"/>
    <p:sldId id="417" r:id="rId11"/>
    <p:sldId id="418" r:id="rId12"/>
    <p:sldId id="419" r:id="rId13"/>
    <p:sldId id="420" r:id="rId14"/>
    <p:sldId id="421" r:id="rId15"/>
    <p:sldId id="422" r:id="rId16"/>
    <p:sldId id="423" r:id="rId17"/>
    <p:sldId id="424" r:id="rId18"/>
    <p:sldId id="425" r:id="rId19"/>
    <p:sldId id="426" r:id="rId20"/>
    <p:sldId id="427" r:id="rId21"/>
    <p:sldId id="428" r:id="rId22"/>
    <p:sldId id="429" r:id="rId23"/>
    <p:sldId id="430" r:id="rId24"/>
    <p:sldId id="431" r:id="rId25"/>
    <p:sldId id="432" r:id="rId26"/>
    <p:sldId id="433" r:id="rId27"/>
    <p:sldId id="435" r:id="rId28"/>
    <p:sldId id="436" r:id="rId29"/>
    <p:sldId id="434" r:id="rId30"/>
    <p:sldId id="437" r:id="rId31"/>
    <p:sldId id="438" r:id="rId32"/>
    <p:sldId id="452" r:id="rId33"/>
    <p:sldId id="439" r:id="rId34"/>
    <p:sldId id="440" r:id="rId35"/>
    <p:sldId id="441" r:id="rId36"/>
    <p:sldId id="442" r:id="rId37"/>
    <p:sldId id="443" r:id="rId38"/>
    <p:sldId id="444" r:id="rId39"/>
    <p:sldId id="445" r:id="rId40"/>
    <p:sldId id="446" r:id="rId41"/>
    <p:sldId id="447" r:id="rId42"/>
    <p:sldId id="448" r:id="rId43"/>
    <p:sldId id="449" r:id="rId44"/>
    <p:sldId id="450" r:id="rId45"/>
    <p:sldId id="392" r:id="rId46"/>
    <p:sldId id="451" r:id="rId47"/>
  </p:sldIdLst>
  <p:sldSz cx="9144000" cy="6858000" type="screen4x3"/>
  <p:notesSz cx="6858000" cy="9144000"/>
  <p:custDataLst>
    <p:tags r:id="rId50"/>
  </p:custDataLst>
  <p:defaultTextStyle>
    <a:defPPr>
      <a:defRPr lang="en-US"/>
    </a:defPPr>
    <a:lvl1pPr algn="l" rtl="0" fontAlgn="base">
      <a:lnSpc>
        <a:spcPct val="70000"/>
      </a:lnSpc>
      <a:spcBef>
        <a:spcPct val="50000"/>
      </a:spcBef>
      <a:spcAft>
        <a:spcPct val="0"/>
      </a:spcAft>
      <a:defRPr sz="1400" kern="1200">
        <a:solidFill>
          <a:schemeClr val="tx1"/>
        </a:solidFill>
        <a:latin typeface="Courier New" pitchFamily="49" charset="0"/>
        <a:ea typeface="+mn-ea"/>
        <a:cs typeface="+mn-cs"/>
      </a:defRPr>
    </a:lvl1pPr>
    <a:lvl2pPr marL="4572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2pPr>
    <a:lvl3pPr marL="9144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3pPr>
    <a:lvl4pPr marL="13716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4pPr>
    <a:lvl5pPr marL="18288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5pPr>
    <a:lvl6pPr marL="2286000" algn="l" defTabSz="914400" rtl="0" eaLnBrk="1" latinLnBrk="0" hangingPunct="1">
      <a:defRPr sz="1400" kern="1200">
        <a:solidFill>
          <a:schemeClr val="tx1"/>
        </a:solidFill>
        <a:latin typeface="Courier New" pitchFamily="49" charset="0"/>
        <a:ea typeface="+mn-ea"/>
        <a:cs typeface="+mn-cs"/>
      </a:defRPr>
    </a:lvl6pPr>
    <a:lvl7pPr marL="2743200" algn="l" defTabSz="914400" rtl="0" eaLnBrk="1" latinLnBrk="0" hangingPunct="1">
      <a:defRPr sz="1400" kern="1200">
        <a:solidFill>
          <a:schemeClr val="tx1"/>
        </a:solidFill>
        <a:latin typeface="Courier New" pitchFamily="49" charset="0"/>
        <a:ea typeface="+mn-ea"/>
        <a:cs typeface="+mn-cs"/>
      </a:defRPr>
    </a:lvl7pPr>
    <a:lvl8pPr marL="3200400" algn="l" defTabSz="914400" rtl="0" eaLnBrk="1" latinLnBrk="0" hangingPunct="1">
      <a:defRPr sz="1400" kern="1200">
        <a:solidFill>
          <a:schemeClr val="tx1"/>
        </a:solidFill>
        <a:latin typeface="Courier New" pitchFamily="49" charset="0"/>
        <a:ea typeface="+mn-ea"/>
        <a:cs typeface="+mn-cs"/>
      </a:defRPr>
    </a:lvl8pPr>
    <a:lvl9pPr marL="3657600" algn="l" defTabSz="914400" rtl="0" eaLnBrk="1" latinLnBrk="0" hangingPunct="1">
      <a:defRPr sz="1400" kern="1200">
        <a:solidFill>
          <a:schemeClr val="tx1"/>
        </a:solidFill>
        <a:latin typeface="Courier New" pitchFamily="4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ptech" initials="A" lastIdx="45" clrIdx="0"/>
  <p:cmAuthor id="1" name="n.bami" initials="n" lastIdx="2"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36A2"/>
    <a:srgbClr val="F61828"/>
    <a:srgbClr val="FFFF99"/>
    <a:srgbClr val="007E39"/>
    <a:srgbClr val="4411D5"/>
    <a:srgbClr val="C0007B"/>
    <a:srgbClr val="AC1418"/>
    <a:srgbClr val="FFCC00"/>
    <a:srgbClr val="004E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07" autoAdjust="0"/>
    <p:restoredTop sz="96448" autoAdjust="0"/>
  </p:normalViewPr>
  <p:slideViewPr>
    <p:cSldViewPr>
      <p:cViewPr varScale="1">
        <p:scale>
          <a:sx n="65" d="100"/>
          <a:sy n="65" d="100"/>
        </p:scale>
        <p:origin x="86" y="42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7" d="100"/>
          <a:sy n="57" d="100"/>
        </p:scale>
        <p:origin x="-139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tags" Target="tags/tag1.xml"/><Relationship Id="rId55"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commentAuthors" Target="commentAuthors.xml"/><Relationship Id="rId3"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04B30CD-3BA8-4D2C-8929-DF5230D332B6}" type="doc">
      <dgm:prSet loTypeId="urn:microsoft.com/office/officeart/2005/8/layout/list1" loCatId="list" qsTypeId="urn:microsoft.com/office/officeart/2005/8/quickstyle/simple5" qsCatId="simple" csTypeId="urn:microsoft.com/office/officeart/2005/8/colors/colorful3" csCatId="colorful" phldr="1"/>
      <dgm:spPr/>
      <dgm:t>
        <a:bodyPr/>
        <a:lstStyle/>
        <a:p>
          <a:endParaRPr lang="en-US"/>
        </a:p>
      </dgm:t>
    </dgm:pt>
    <dgm:pt modelId="{0B42E06C-A1B3-48D7-9A25-3AED9FB785D1}">
      <dgm:prSet phldrT="[Text]" custT="1"/>
      <dgm:spPr/>
      <dgm:t>
        <a:bodyPr/>
        <a:lstStyle/>
        <a:p>
          <a:r>
            <a:rPr lang="en-US" sz="2000" b="1" dirty="0">
              <a:latin typeface="Calibri" pitchFamily="34" charset="0"/>
              <a:cs typeface="Calibri" pitchFamily="34" charset="0"/>
            </a:rPr>
            <a:t>System data types</a:t>
          </a:r>
        </a:p>
      </dgm:t>
    </dgm:pt>
    <dgm:pt modelId="{63E4A61B-1DB3-4F89-99FA-5DD5C550215D}" type="parTrans" cxnId="{8A73E8F9-6F51-4BF3-8FAA-B0FBE5E9283F}">
      <dgm:prSet/>
      <dgm:spPr/>
      <dgm:t>
        <a:bodyPr/>
        <a:lstStyle/>
        <a:p>
          <a:endParaRPr lang="en-US"/>
        </a:p>
      </dgm:t>
    </dgm:pt>
    <dgm:pt modelId="{0F629D23-A6FB-4154-8BC6-E83CC058D4DA}" type="sibTrans" cxnId="{8A73E8F9-6F51-4BF3-8FAA-B0FBE5E9283F}">
      <dgm:prSet/>
      <dgm:spPr/>
      <dgm:t>
        <a:bodyPr/>
        <a:lstStyle/>
        <a:p>
          <a:endParaRPr lang="en-US"/>
        </a:p>
      </dgm:t>
    </dgm:pt>
    <dgm:pt modelId="{275088F3-FD73-4104-BBCD-C6FE214E0400}">
      <dgm:prSet phldrT="[Text]" custT="1"/>
      <dgm:spPr/>
      <dgm:t>
        <a:bodyPr/>
        <a:lstStyle/>
        <a:p>
          <a:r>
            <a:rPr lang="en-US" sz="2000" b="1" dirty="0">
              <a:latin typeface="Calibri" pitchFamily="34" charset="0"/>
              <a:cs typeface="Calibri" pitchFamily="34" charset="0"/>
            </a:rPr>
            <a:t>Alias data types</a:t>
          </a:r>
        </a:p>
      </dgm:t>
    </dgm:pt>
    <dgm:pt modelId="{919BBD4A-9AB4-440A-965D-4AF7261853CD}" type="parTrans" cxnId="{FA92B383-A7AD-48EF-AE5F-0B7027EDEA99}">
      <dgm:prSet/>
      <dgm:spPr/>
      <dgm:t>
        <a:bodyPr/>
        <a:lstStyle/>
        <a:p>
          <a:endParaRPr lang="en-US"/>
        </a:p>
      </dgm:t>
    </dgm:pt>
    <dgm:pt modelId="{0A35B0A5-C311-4B25-9C37-B441768F4CB9}" type="sibTrans" cxnId="{FA92B383-A7AD-48EF-AE5F-0B7027EDEA99}">
      <dgm:prSet/>
      <dgm:spPr/>
      <dgm:t>
        <a:bodyPr/>
        <a:lstStyle/>
        <a:p>
          <a:endParaRPr lang="en-US"/>
        </a:p>
      </dgm:t>
    </dgm:pt>
    <dgm:pt modelId="{A01BF80B-0EB8-4497-94CE-66159EAFBE6E}">
      <dgm:prSet phldrT="[Text]" custT="1"/>
      <dgm:spPr/>
      <dgm:t>
        <a:bodyPr/>
        <a:lstStyle/>
        <a:p>
          <a:r>
            <a:rPr lang="en-US" sz="2000" b="1" dirty="0">
              <a:latin typeface="Calibri" pitchFamily="34" charset="0"/>
              <a:cs typeface="Calibri" pitchFamily="34" charset="0"/>
            </a:rPr>
            <a:t>User-defined types</a:t>
          </a:r>
        </a:p>
      </dgm:t>
    </dgm:pt>
    <dgm:pt modelId="{E22F8156-70AC-42FA-88F7-B2A44C5C03CE}" type="parTrans" cxnId="{D6BD3248-E732-4735-938E-F76743DC4E54}">
      <dgm:prSet/>
      <dgm:spPr/>
      <dgm:t>
        <a:bodyPr/>
        <a:lstStyle/>
        <a:p>
          <a:endParaRPr lang="en-US"/>
        </a:p>
      </dgm:t>
    </dgm:pt>
    <dgm:pt modelId="{E365473E-4788-479B-8AFC-83FFD7CCEB89}" type="sibTrans" cxnId="{D6BD3248-E732-4735-938E-F76743DC4E54}">
      <dgm:prSet/>
      <dgm:spPr/>
      <dgm:t>
        <a:bodyPr/>
        <a:lstStyle/>
        <a:p>
          <a:endParaRPr lang="en-US"/>
        </a:p>
      </dgm:t>
    </dgm:pt>
    <dgm:pt modelId="{954AB44B-3D61-4133-AC00-466AFF18E51C}">
      <dgm:prSet custT="1"/>
      <dgm:spPr>
        <a:solidFill>
          <a:schemeClr val="lt1">
            <a:hueOff val="0"/>
            <a:satOff val="0"/>
            <a:lumOff val="0"/>
            <a:alpha val="0"/>
          </a:schemeClr>
        </a:solidFill>
      </dgm:spPr>
      <dgm:t>
        <a:bodyPr/>
        <a:lstStyle/>
        <a:p>
          <a:r>
            <a:rPr lang="en-US" sz="1800" dirty="0">
              <a:latin typeface="Calibri" pitchFamily="34" charset="0"/>
              <a:cs typeface="Calibri" pitchFamily="34" charset="0"/>
            </a:rPr>
            <a:t>These are provided by SQL Server 2012.</a:t>
          </a:r>
        </a:p>
      </dgm:t>
    </dgm:pt>
    <dgm:pt modelId="{3CDEB135-D887-4E98-BF43-E53C6133BA39}" type="parTrans" cxnId="{066DC87B-75AD-4696-A51B-0637434442DD}">
      <dgm:prSet/>
      <dgm:spPr/>
      <dgm:t>
        <a:bodyPr/>
        <a:lstStyle/>
        <a:p>
          <a:endParaRPr lang="en-US"/>
        </a:p>
      </dgm:t>
    </dgm:pt>
    <dgm:pt modelId="{995E82AD-E584-43E9-A89F-B98C56B2B714}" type="sibTrans" cxnId="{066DC87B-75AD-4696-A51B-0637434442DD}">
      <dgm:prSet/>
      <dgm:spPr/>
      <dgm:t>
        <a:bodyPr/>
        <a:lstStyle/>
        <a:p>
          <a:endParaRPr lang="en-US"/>
        </a:p>
      </dgm:t>
    </dgm:pt>
    <dgm:pt modelId="{15B56A10-C47D-4965-B218-63412241D4C1}">
      <dgm:prSet custT="1"/>
      <dgm:spPr>
        <a:solidFill>
          <a:schemeClr val="lt1">
            <a:hueOff val="0"/>
            <a:satOff val="0"/>
            <a:lumOff val="0"/>
            <a:alpha val="0"/>
          </a:schemeClr>
        </a:solidFill>
      </dgm:spPr>
      <dgm:t>
        <a:bodyPr/>
        <a:lstStyle/>
        <a:p>
          <a:r>
            <a:rPr lang="en-US" sz="1800" dirty="0">
              <a:latin typeface="Calibri" pitchFamily="34" charset="0"/>
              <a:cs typeface="Calibri" pitchFamily="34" charset="0"/>
            </a:rPr>
            <a:t>These are based on the system-supplied data types. </a:t>
          </a:r>
        </a:p>
      </dgm:t>
    </dgm:pt>
    <dgm:pt modelId="{D62DEE6F-0735-4090-8A91-8F2758A1E8CE}" type="parTrans" cxnId="{63BA9E15-2424-4EA5-9EA1-D998859D76D2}">
      <dgm:prSet/>
      <dgm:spPr/>
      <dgm:t>
        <a:bodyPr/>
        <a:lstStyle/>
        <a:p>
          <a:endParaRPr lang="en-US"/>
        </a:p>
      </dgm:t>
    </dgm:pt>
    <dgm:pt modelId="{41A99DCB-8F09-42A5-A97F-F14578AA4ABF}" type="sibTrans" cxnId="{63BA9E15-2424-4EA5-9EA1-D998859D76D2}">
      <dgm:prSet/>
      <dgm:spPr/>
      <dgm:t>
        <a:bodyPr/>
        <a:lstStyle/>
        <a:p>
          <a:endParaRPr lang="en-US"/>
        </a:p>
      </dgm:t>
    </dgm:pt>
    <dgm:pt modelId="{99C229D2-8712-4170-B167-C0F0B7E17D9B}">
      <dgm:prSet custT="1"/>
      <dgm:spPr>
        <a:solidFill>
          <a:schemeClr val="lt1">
            <a:hueOff val="0"/>
            <a:satOff val="0"/>
            <a:lumOff val="0"/>
            <a:alpha val="0"/>
          </a:schemeClr>
        </a:solidFill>
      </dgm:spPr>
      <dgm:t>
        <a:bodyPr/>
        <a:lstStyle/>
        <a:p>
          <a:r>
            <a:rPr lang="en-US" sz="1800" dirty="0">
              <a:latin typeface="Calibri" pitchFamily="34" charset="0"/>
              <a:cs typeface="Calibri" pitchFamily="34" charset="0"/>
            </a:rPr>
            <a:t>These are created using programming languages supported by the .NET Framework, which is a software framework developed by Microsoft.</a:t>
          </a:r>
        </a:p>
      </dgm:t>
    </dgm:pt>
    <dgm:pt modelId="{B82004D2-6854-4D6C-B447-06402214C44A}" type="parTrans" cxnId="{07D8D6CD-903D-4FBF-9DCF-036477BBF283}">
      <dgm:prSet/>
      <dgm:spPr/>
      <dgm:t>
        <a:bodyPr/>
        <a:lstStyle/>
        <a:p>
          <a:endParaRPr lang="en-US"/>
        </a:p>
      </dgm:t>
    </dgm:pt>
    <dgm:pt modelId="{A5822192-EAD8-4545-9207-987D94B82BD4}" type="sibTrans" cxnId="{07D8D6CD-903D-4FBF-9DCF-036477BBF283}">
      <dgm:prSet/>
      <dgm:spPr/>
      <dgm:t>
        <a:bodyPr/>
        <a:lstStyle/>
        <a:p>
          <a:endParaRPr lang="en-US"/>
        </a:p>
      </dgm:t>
    </dgm:pt>
    <dgm:pt modelId="{C3D784EF-EA3B-49A9-A115-45D96D8FD4A4}">
      <dgm:prSet custT="1"/>
      <dgm:spPr>
        <a:solidFill>
          <a:schemeClr val="lt1">
            <a:hueOff val="0"/>
            <a:satOff val="0"/>
            <a:lumOff val="0"/>
            <a:alpha val="0"/>
          </a:schemeClr>
        </a:solidFill>
      </dgm:spPr>
      <dgm:t>
        <a:bodyPr/>
        <a:lstStyle/>
        <a:p>
          <a:r>
            <a:rPr lang="en-US" sz="1800" dirty="0">
              <a:latin typeface="Calibri" pitchFamily="34" charset="0"/>
              <a:cs typeface="Calibri" pitchFamily="34" charset="0"/>
            </a:rPr>
            <a:t>One of the typical uses of alias data types is when more than one table stores the same type of data in a column and has similar characteristics such as length, </a:t>
          </a:r>
          <a:r>
            <a:rPr lang="en-US" sz="1800" dirty="0" err="1">
              <a:latin typeface="Calibri" pitchFamily="34" charset="0"/>
              <a:cs typeface="Calibri" pitchFamily="34" charset="0"/>
            </a:rPr>
            <a:t>nullability</a:t>
          </a:r>
          <a:r>
            <a:rPr lang="en-US" sz="1800" dirty="0">
              <a:latin typeface="Calibri" pitchFamily="34" charset="0"/>
              <a:cs typeface="Calibri" pitchFamily="34" charset="0"/>
            </a:rPr>
            <a:t>, and type. </a:t>
          </a:r>
        </a:p>
      </dgm:t>
    </dgm:pt>
    <dgm:pt modelId="{542F849D-9A99-4233-9735-13DD635A5D75}" type="parTrans" cxnId="{5D604DED-8CC4-4228-A5A3-62A9BEFF9BE5}">
      <dgm:prSet/>
      <dgm:spPr/>
      <dgm:t>
        <a:bodyPr/>
        <a:lstStyle/>
        <a:p>
          <a:endParaRPr lang="en-US"/>
        </a:p>
      </dgm:t>
    </dgm:pt>
    <dgm:pt modelId="{44F6C49C-F988-4071-AEC2-7FD8A45101D1}" type="sibTrans" cxnId="{5D604DED-8CC4-4228-A5A3-62A9BEFF9BE5}">
      <dgm:prSet/>
      <dgm:spPr/>
      <dgm:t>
        <a:bodyPr/>
        <a:lstStyle/>
        <a:p>
          <a:endParaRPr lang="en-US"/>
        </a:p>
      </dgm:t>
    </dgm:pt>
    <dgm:pt modelId="{0CD191C3-5A84-4F36-A73D-CFAB1D66D7CD}">
      <dgm:prSet custT="1"/>
      <dgm:spPr>
        <a:solidFill>
          <a:schemeClr val="lt1">
            <a:hueOff val="0"/>
            <a:satOff val="0"/>
            <a:lumOff val="0"/>
            <a:alpha val="0"/>
          </a:schemeClr>
        </a:solidFill>
      </dgm:spPr>
      <dgm:t>
        <a:bodyPr/>
        <a:lstStyle/>
        <a:p>
          <a:r>
            <a:rPr lang="en-US" sz="1800" dirty="0">
              <a:latin typeface="Calibri" pitchFamily="34" charset="0"/>
              <a:cs typeface="Calibri" pitchFamily="34" charset="0"/>
            </a:rPr>
            <a:t>In such cases, an alias data type can be created that can be used commonly by all these tables.</a:t>
          </a:r>
        </a:p>
      </dgm:t>
    </dgm:pt>
    <dgm:pt modelId="{CED7DE93-5D47-43E2-8297-D35E5EE4C8A2}" type="parTrans" cxnId="{C6059F45-841F-4855-B68D-DF1D72B8CC6A}">
      <dgm:prSet/>
      <dgm:spPr/>
      <dgm:t>
        <a:bodyPr/>
        <a:lstStyle/>
        <a:p>
          <a:endParaRPr lang="en-US"/>
        </a:p>
      </dgm:t>
    </dgm:pt>
    <dgm:pt modelId="{966365CC-DC12-47AC-8E09-0C743B35ECC3}" type="sibTrans" cxnId="{C6059F45-841F-4855-B68D-DF1D72B8CC6A}">
      <dgm:prSet/>
      <dgm:spPr/>
      <dgm:t>
        <a:bodyPr/>
        <a:lstStyle/>
        <a:p>
          <a:endParaRPr lang="en-US"/>
        </a:p>
      </dgm:t>
    </dgm:pt>
    <dgm:pt modelId="{0A807732-00C6-4E5E-911B-A6F76F441E4E}" type="pres">
      <dgm:prSet presAssocID="{304B30CD-3BA8-4D2C-8929-DF5230D332B6}" presName="linear" presStyleCnt="0">
        <dgm:presLayoutVars>
          <dgm:dir/>
          <dgm:animLvl val="lvl"/>
          <dgm:resizeHandles val="exact"/>
        </dgm:presLayoutVars>
      </dgm:prSet>
      <dgm:spPr/>
    </dgm:pt>
    <dgm:pt modelId="{2F2ADDF7-5497-4730-91DE-E6E853F1FEEF}" type="pres">
      <dgm:prSet presAssocID="{0B42E06C-A1B3-48D7-9A25-3AED9FB785D1}" presName="parentLin" presStyleCnt="0"/>
      <dgm:spPr/>
    </dgm:pt>
    <dgm:pt modelId="{F0AFF909-226B-4EF5-8D95-F4C97BC1E02A}" type="pres">
      <dgm:prSet presAssocID="{0B42E06C-A1B3-48D7-9A25-3AED9FB785D1}" presName="parentLeftMargin" presStyleLbl="node1" presStyleIdx="0" presStyleCnt="3"/>
      <dgm:spPr/>
    </dgm:pt>
    <dgm:pt modelId="{D8815EEF-E9C4-475D-A970-0FBE57B256A3}" type="pres">
      <dgm:prSet presAssocID="{0B42E06C-A1B3-48D7-9A25-3AED9FB785D1}" presName="parentText" presStyleLbl="node1" presStyleIdx="0" presStyleCnt="3">
        <dgm:presLayoutVars>
          <dgm:chMax val="0"/>
          <dgm:bulletEnabled val="1"/>
        </dgm:presLayoutVars>
      </dgm:prSet>
      <dgm:spPr/>
    </dgm:pt>
    <dgm:pt modelId="{76FC94D9-3208-439C-A63E-D27D71A45C0D}" type="pres">
      <dgm:prSet presAssocID="{0B42E06C-A1B3-48D7-9A25-3AED9FB785D1}" presName="negativeSpace" presStyleCnt="0"/>
      <dgm:spPr/>
    </dgm:pt>
    <dgm:pt modelId="{5F8B0E50-DECC-4A7E-A46E-113C91AAFE14}" type="pres">
      <dgm:prSet presAssocID="{0B42E06C-A1B3-48D7-9A25-3AED9FB785D1}" presName="childText" presStyleLbl="conFgAcc1" presStyleIdx="0" presStyleCnt="3">
        <dgm:presLayoutVars>
          <dgm:bulletEnabled val="1"/>
        </dgm:presLayoutVars>
      </dgm:prSet>
      <dgm:spPr/>
    </dgm:pt>
    <dgm:pt modelId="{08587B01-25D5-451E-BC18-60B04AFD5367}" type="pres">
      <dgm:prSet presAssocID="{0F629D23-A6FB-4154-8BC6-E83CC058D4DA}" presName="spaceBetweenRectangles" presStyleCnt="0"/>
      <dgm:spPr/>
    </dgm:pt>
    <dgm:pt modelId="{C3941E73-59DF-4947-A40C-DDF97525D13A}" type="pres">
      <dgm:prSet presAssocID="{275088F3-FD73-4104-BBCD-C6FE214E0400}" presName="parentLin" presStyleCnt="0"/>
      <dgm:spPr/>
    </dgm:pt>
    <dgm:pt modelId="{47486FD6-484A-4D85-9CB6-90D65D97FB36}" type="pres">
      <dgm:prSet presAssocID="{275088F3-FD73-4104-BBCD-C6FE214E0400}" presName="parentLeftMargin" presStyleLbl="node1" presStyleIdx="0" presStyleCnt="3"/>
      <dgm:spPr/>
    </dgm:pt>
    <dgm:pt modelId="{5395A427-A60F-4F4F-969D-04AC2D0CFDEB}" type="pres">
      <dgm:prSet presAssocID="{275088F3-FD73-4104-BBCD-C6FE214E0400}" presName="parentText" presStyleLbl="node1" presStyleIdx="1" presStyleCnt="3">
        <dgm:presLayoutVars>
          <dgm:chMax val="0"/>
          <dgm:bulletEnabled val="1"/>
        </dgm:presLayoutVars>
      </dgm:prSet>
      <dgm:spPr/>
    </dgm:pt>
    <dgm:pt modelId="{8EF1C548-5960-4AC1-A6DC-AD70AFD0AD0B}" type="pres">
      <dgm:prSet presAssocID="{275088F3-FD73-4104-BBCD-C6FE214E0400}" presName="negativeSpace" presStyleCnt="0"/>
      <dgm:spPr/>
    </dgm:pt>
    <dgm:pt modelId="{8DC4B880-6737-41E9-958C-8E33EF46D5F8}" type="pres">
      <dgm:prSet presAssocID="{275088F3-FD73-4104-BBCD-C6FE214E0400}" presName="childText" presStyleLbl="conFgAcc1" presStyleIdx="1" presStyleCnt="3">
        <dgm:presLayoutVars>
          <dgm:bulletEnabled val="1"/>
        </dgm:presLayoutVars>
      </dgm:prSet>
      <dgm:spPr/>
    </dgm:pt>
    <dgm:pt modelId="{0E1A4CDD-B090-4922-A72B-D26D60DEE419}" type="pres">
      <dgm:prSet presAssocID="{0A35B0A5-C311-4B25-9C37-B441768F4CB9}" presName="spaceBetweenRectangles" presStyleCnt="0"/>
      <dgm:spPr/>
    </dgm:pt>
    <dgm:pt modelId="{4CDCECC7-3D9F-4530-9D59-82D9F8A5E052}" type="pres">
      <dgm:prSet presAssocID="{A01BF80B-0EB8-4497-94CE-66159EAFBE6E}" presName="parentLin" presStyleCnt="0"/>
      <dgm:spPr/>
    </dgm:pt>
    <dgm:pt modelId="{DF203340-B694-4789-AE18-6CC49F3E3D6E}" type="pres">
      <dgm:prSet presAssocID="{A01BF80B-0EB8-4497-94CE-66159EAFBE6E}" presName="parentLeftMargin" presStyleLbl="node1" presStyleIdx="1" presStyleCnt="3"/>
      <dgm:spPr/>
    </dgm:pt>
    <dgm:pt modelId="{0900D408-9ABA-4692-8B4E-25FD2FEDE3F7}" type="pres">
      <dgm:prSet presAssocID="{A01BF80B-0EB8-4497-94CE-66159EAFBE6E}" presName="parentText" presStyleLbl="node1" presStyleIdx="2" presStyleCnt="3">
        <dgm:presLayoutVars>
          <dgm:chMax val="0"/>
          <dgm:bulletEnabled val="1"/>
        </dgm:presLayoutVars>
      </dgm:prSet>
      <dgm:spPr/>
    </dgm:pt>
    <dgm:pt modelId="{F1DDE45D-E91E-4F8B-A88A-9E48706B86F7}" type="pres">
      <dgm:prSet presAssocID="{A01BF80B-0EB8-4497-94CE-66159EAFBE6E}" presName="negativeSpace" presStyleCnt="0"/>
      <dgm:spPr/>
    </dgm:pt>
    <dgm:pt modelId="{97F985D8-35BA-410A-8120-F008FF720B1B}" type="pres">
      <dgm:prSet presAssocID="{A01BF80B-0EB8-4497-94CE-66159EAFBE6E}" presName="childText" presStyleLbl="conFgAcc1" presStyleIdx="2" presStyleCnt="3">
        <dgm:presLayoutVars>
          <dgm:bulletEnabled val="1"/>
        </dgm:presLayoutVars>
      </dgm:prSet>
      <dgm:spPr/>
    </dgm:pt>
  </dgm:ptLst>
  <dgm:cxnLst>
    <dgm:cxn modelId="{45414906-F43E-4E13-9F96-06D441925CF5}" type="presOf" srcId="{304B30CD-3BA8-4D2C-8929-DF5230D332B6}" destId="{0A807732-00C6-4E5E-911B-A6F76F441E4E}" srcOrd="0" destOrd="0" presId="urn:microsoft.com/office/officeart/2005/8/layout/list1"/>
    <dgm:cxn modelId="{63BA9E15-2424-4EA5-9EA1-D998859D76D2}" srcId="{275088F3-FD73-4104-BBCD-C6FE214E0400}" destId="{15B56A10-C47D-4965-B218-63412241D4C1}" srcOrd="0" destOrd="0" parTransId="{D62DEE6F-0735-4090-8A91-8F2758A1E8CE}" sibTransId="{41A99DCB-8F09-42A5-A97F-F14578AA4ABF}"/>
    <dgm:cxn modelId="{C661FC31-3A94-490A-A6CD-39C78494B4C8}" type="presOf" srcId="{A01BF80B-0EB8-4497-94CE-66159EAFBE6E}" destId="{0900D408-9ABA-4692-8B4E-25FD2FEDE3F7}" srcOrd="1" destOrd="0" presId="urn:microsoft.com/office/officeart/2005/8/layout/list1"/>
    <dgm:cxn modelId="{820CA13E-3A64-472D-A9D4-0F3424A5F0B5}" type="presOf" srcId="{275088F3-FD73-4104-BBCD-C6FE214E0400}" destId="{5395A427-A60F-4F4F-969D-04AC2D0CFDEB}" srcOrd="1" destOrd="0" presId="urn:microsoft.com/office/officeart/2005/8/layout/list1"/>
    <dgm:cxn modelId="{C5715261-4822-4A4E-A958-4F118A9C1E41}" type="presOf" srcId="{954AB44B-3D61-4133-AC00-466AFF18E51C}" destId="{5F8B0E50-DECC-4A7E-A46E-113C91AAFE14}" srcOrd="0" destOrd="0" presId="urn:microsoft.com/office/officeart/2005/8/layout/list1"/>
    <dgm:cxn modelId="{C6059F45-841F-4855-B68D-DF1D72B8CC6A}" srcId="{275088F3-FD73-4104-BBCD-C6FE214E0400}" destId="{0CD191C3-5A84-4F36-A73D-CFAB1D66D7CD}" srcOrd="2" destOrd="0" parTransId="{CED7DE93-5D47-43E2-8297-D35E5EE4C8A2}" sibTransId="{966365CC-DC12-47AC-8E09-0C743B35ECC3}"/>
    <dgm:cxn modelId="{B413DC46-99C4-49A2-AF81-67F9A118BB93}" type="presOf" srcId="{0B42E06C-A1B3-48D7-9A25-3AED9FB785D1}" destId="{D8815EEF-E9C4-475D-A970-0FBE57B256A3}" srcOrd="1" destOrd="0" presId="urn:microsoft.com/office/officeart/2005/8/layout/list1"/>
    <dgm:cxn modelId="{D6BD3248-E732-4735-938E-F76743DC4E54}" srcId="{304B30CD-3BA8-4D2C-8929-DF5230D332B6}" destId="{A01BF80B-0EB8-4497-94CE-66159EAFBE6E}" srcOrd="2" destOrd="0" parTransId="{E22F8156-70AC-42FA-88F7-B2A44C5C03CE}" sibTransId="{E365473E-4788-479B-8AFC-83FFD7CCEB89}"/>
    <dgm:cxn modelId="{DEC24C58-F42A-4E28-9ABD-6C8D05BF6209}" type="presOf" srcId="{275088F3-FD73-4104-BBCD-C6FE214E0400}" destId="{47486FD6-484A-4D85-9CB6-90D65D97FB36}" srcOrd="0" destOrd="0" presId="urn:microsoft.com/office/officeart/2005/8/layout/list1"/>
    <dgm:cxn modelId="{CA893859-EF8B-4D05-8073-E885E2845C27}" type="presOf" srcId="{A01BF80B-0EB8-4497-94CE-66159EAFBE6E}" destId="{DF203340-B694-4789-AE18-6CC49F3E3D6E}" srcOrd="0" destOrd="0" presId="urn:microsoft.com/office/officeart/2005/8/layout/list1"/>
    <dgm:cxn modelId="{066DC87B-75AD-4696-A51B-0637434442DD}" srcId="{0B42E06C-A1B3-48D7-9A25-3AED9FB785D1}" destId="{954AB44B-3D61-4133-AC00-466AFF18E51C}" srcOrd="0" destOrd="0" parTransId="{3CDEB135-D887-4E98-BF43-E53C6133BA39}" sibTransId="{995E82AD-E584-43E9-A89F-B98C56B2B714}"/>
    <dgm:cxn modelId="{FA92B383-A7AD-48EF-AE5F-0B7027EDEA99}" srcId="{304B30CD-3BA8-4D2C-8929-DF5230D332B6}" destId="{275088F3-FD73-4104-BBCD-C6FE214E0400}" srcOrd="1" destOrd="0" parTransId="{919BBD4A-9AB4-440A-965D-4AF7261853CD}" sibTransId="{0A35B0A5-C311-4B25-9C37-B441768F4CB9}"/>
    <dgm:cxn modelId="{2BEBB58D-F1F5-47AB-B610-8F0A7F45C063}" type="presOf" srcId="{0B42E06C-A1B3-48D7-9A25-3AED9FB785D1}" destId="{F0AFF909-226B-4EF5-8D95-F4C97BC1E02A}" srcOrd="0" destOrd="0" presId="urn:microsoft.com/office/officeart/2005/8/layout/list1"/>
    <dgm:cxn modelId="{B8BDED8F-B6B8-4D83-A418-837C888DDF8B}" type="presOf" srcId="{C3D784EF-EA3B-49A9-A115-45D96D8FD4A4}" destId="{8DC4B880-6737-41E9-958C-8E33EF46D5F8}" srcOrd="0" destOrd="1" presId="urn:microsoft.com/office/officeart/2005/8/layout/list1"/>
    <dgm:cxn modelId="{D20DF0A7-74F2-4C54-A48D-DDB7B7EB236D}" type="presOf" srcId="{99C229D2-8712-4170-B167-C0F0B7E17D9B}" destId="{97F985D8-35BA-410A-8120-F008FF720B1B}" srcOrd="0" destOrd="0" presId="urn:microsoft.com/office/officeart/2005/8/layout/list1"/>
    <dgm:cxn modelId="{2676EBBC-B0EC-44C2-A08B-F6AC9BE65C7C}" type="presOf" srcId="{15B56A10-C47D-4965-B218-63412241D4C1}" destId="{8DC4B880-6737-41E9-958C-8E33EF46D5F8}" srcOrd="0" destOrd="0" presId="urn:microsoft.com/office/officeart/2005/8/layout/list1"/>
    <dgm:cxn modelId="{07D8D6CD-903D-4FBF-9DCF-036477BBF283}" srcId="{A01BF80B-0EB8-4497-94CE-66159EAFBE6E}" destId="{99C229D2-8712-4170-B167-C0F0B7E17D9B}" srcOrd="0" destOrd="0" parTransId="{B82004D2-6854-4D6C-B447-06402214C44A}" sibTransId="{A5822192-EAD8-4545-9207-987D94B82BD4}"/>
    <dgm:cxn modelId="{5D604DED-8CC4-4228-A5A3-62A9BEFF9BE5}" srcId="{275088F3-FD73-4104-BBCD-C6FE214E0400}" destId="{C3D784EF-EA3B-49A9-A115-45D96D8FD4A4}" srcOrd="1" destOrd="0" parTransId="{542F849D-9A99-4233-9735-13DD635A5D75}" sibTransId="{44F6C49C-F988-4071-AEC2-7FD8A45101D1}"/>
    <dgm:cxn modelId="{294E51EE-4A41-4E5B-B431-E839CA2685B8}" type="presOf" srcId="{0CD191C3-5A84-4F36-A73D-CFAB1D66D7CD}" destId="{8DC4B880-6737-41E9-958C-8E33EF46D5F8}" srcOrd="0" destOrd="2" presId="urn:microsoft.com/office/officeart/2005/8/layout/list1"/>
    <dgm:cxn modelId="{8A73E8F9-6F51-4BF3-8FAA-B0FBE5E9283F}" srcId="{304B30CD-3BA8-4D2C-8929-DF5230D332B6}" destId="{0B42E06C-A1B3-48D7-9A25-3AED9FB785D1}" srcOrd="0" destOrd="0" parTransId="{63E4A61B-1DB3-4F89-99FA-5DD5C550215D}" sibTransId="{0F629D23-A6FB-4154-8BC6-E83CC058D4DA}"/>
    <dgm:cxn modelId="{24638AF7-62EB-48D7-8582-976BE96CEA1C}" type="presParOf" srcId="{0A807732-00C6-4E5E-911B-A6F76F441E4E}" destId="{2F2ADDF7-5497-4730-91DE-E6E853F1FEEF}" srcOrd="0" destOrd="0" presId="urn:microsoft.com/office/officeart/2005/8/layout/list1"/>
    <dgm:cxn modelId="{85806732-DE0D-4DD9-B737-82542A6585D5}" type="presParOf" srcId="{2F2ADDF7-5497-4730-91DE-E6E853F1FEEF}" destId="{F0AFF909-226B-4EF5-8D95-F4C97BC1E02A}" srcOrd="0" destOrd="0" presId="urn:microsoft.com/office/officeart/2005/8/layout/list1"/>
    <dgm:cxn modelId="{69931509-0148-4D1E-8362-E36B2C8FE7E1}" type="presParOf" srcId="{2F2ADDF7-5497-4730-91DE-E6E853F1FEEF}" destId="{D8815EEF-E9C4-475D-A970-0FBE57B256A3}" srcOrd="1" destOrd="0" presId="urn:microsoft.com/office/officeart/2005/8/layout/list1"/>
    <dgm:cxn modelId="{CA0A0D12-B3A7-4810-966F-62B505489065}" type="presParOf" srcId="{0A807732-00C6-4E5E-911B-A6F76F441E4E}" destId="{76FC94D9-3208-439C-A63E-D27D71A45C0D}" srcOrd="1" destOrd="0" presId="urn:microsoft.com/office/officeart/2005/8/layout/list1"/>
    <dgm:cxn modelId="{8A3A1CA5-EE2A-4179-B744-A436471D3871}" type="presParOf" srcId="{0A807732-00C6-4E5E-911B-A6F76F441E4E}" destId="{5F8B0E50-DECC-4A7E-A46E-113C91AAFE14}" srcOrd="2" destOrd="0" presId="urn:microsoft.com/office/officeart/2005/8/layout/list1"/>
    <dgm:cxn modelId="{D3448186-3AFB-4A34-BC0B-6C245B82B2C8}" type="presParOf" srcId="{0A807732-00C6-4E5E-911B-A6F76F441E4E}" destId="{08587B01-25D5-451E-BC18-60B04AFD5367}" srcOrd="3" destOrd="0" presId="urn:microsoft.com/office/officeart/2005/8/layout/list1"/>
    <dgm:cxn modelId="{A597C04D-B66E-4D13-89C6-805463094D46}" type="presParOf" srcId="{0A807732-00C6-4E5E-911B-A6F76F441E4E}" destId="{C3941E73-59DF-4947-A40C-DDF97525D13A}" srcOrd="4" destOrd="0" presId="urn:microsoft.com/office/officeart/2005/8/layout/list1"/>
    <dgm:cxn modelId="{FC6FA960-B334-4A66-866D-FB3A37D21FE5}" type="presParOf" srcId="{C3941E73-59DF-4947-A40C-DDF97525D13A}" destId="{47486FD6-484A-4D85-9CB6-90D65D97FB36}" srcOrd="0" destOrd="0" presId="urn:microsoft.com/office/officeart/2005/8/layout/list1"/>
    <dgm:cxn modelId="{5413E405-2EEA-4B3B-8279-A02847780851}" type="presParOf" srcId="{C3941E73-59DF-4947-A40C-DDF97525D13A}" destId="{5395A427-A60F-4F4F-969D-04AC2D0CFDEB}" srcOrd="1" destOrd="0" presId="urn:microsoft.com/office/officeart/2005/8/layout/list1"/>
    <dgm:cxn modelId="{D2012E29-35AB-49AC-9286-1A5123824C69}" type="presParOf" srcId="{0A807732-00C6-4E5E-911B-A6F76F441E4E}" destId="{8EF1C548-5960-4AC1-A6DC-AD70AFD0AD0B}" srcOrd="5" destOrd="0" presId="urn:microsoft.com/office/officeart/2005/8/layout/list1"/>
    <dgm:cxn modelId="{9F92F45C-C165-49E4-8709-47B3280A4393}" type="presParOf" srcId="{0A807732-00C6-4E5E-911B-A6F76F441E4E}" destId="{8DC4B880-6737-41E9-958C-8E33EF46D5F8}" srcOrd="6" destOrd="0" presId="urn:microsoft.com/office/officeart/2005/8/layout/list1"/>
    <dgm:cxn modelId="{B6F9A1C8-0451-4BC0-B618-5E952BE8E1D1}" type="presParOf" srcId="{0A807732-00C6-4E5E-911B-A6F76F441E4E}" destId="{0E1A4CDD-B090-4922-A72B-D26D60DEE419}" srcOrd="7" destOrd="0" presId="urn:microsoft.com/office/officeart/2005/8/layout/list1"/>
    <dgm:cxn modelId="{48002905-A904-4082-B086-9BB9C3542735}" type="presParOf" srcId="{0A807732-00C6-4E5E-911B-A6F76F441E4E}" destId="{4CDCECC7-3D9F-4530-9D59-82D9F8A5E052}" srcOrd="8" destOrd="0" presId="urn:microsoft.com/office/officeart/2005/8/layout/list1"/>
    <dgm:cxn modelId="{8148EA69-4BEC-497A-85AE-56D6C7FF3B35}" type="presParOf" srcId="{4CDCECC7-3D9F-4530-9D59-82D9F8A5E052}" destId="{DF203340-B694-4789-AE18-6CC49F3E3D6E}" srcOrd="0" destOrd="0" presId="urn:microsoft.com/office/officeart/2005/8/layout/list1"/>
    <dgm:cxn modelId="{00ABB3AC-A964-417B-8FEB-0BD4D6F7020B}" type="presParOf" srcId="{4CDCECC7-3D9F-4530-9D59-82D9F8A5E052}" destId="{0900D408-9ABA-4692-8B4E-25FD2FEDE3F7}" srcOrd="1" destOrd="0" presId="urn:microsoft.com/office/officeart/2005/8/layout/list1"/>
    <dgm:cxn modelId="{E2ECB629-54A7-46BE-A102-A7511A47C932}" type="presParOf" srcId="{0A807732-00C6-4E5E-911B-A6F76F441E4E}" destId="{F1DDE45D-E91E-4F8B-A88A-9E48706B86F7}" srcOrd="9" destOrd="0" presId="urn:microsoft.com/office/officeart/2005/8/layout/list1"/>
    <dgm:cxn modelId="{4C2405B6-94FD-4705-BE44-95023194341C}" type="presParOf" srcId="{0A807732-00C6-4E5E-911B-A6F76F441E4E}" destId="{97F985D8-35BA-410A-8120-F008FF720B1B}"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346CAC-A78E-4DA3-B22E-CEA49EBE4226}"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D9B449A0-FF94-4713-9A9A-058D7F6B71B9}">
      <dgm:prSet phldrT="[Text]" custT="1"/>
      <dgm:spPr/>
      <dgm:t>
        <a:bodyPr/>
        <a:lstStyle/>
        <a:p>
          <a:pPr marL="0" indent="0"/>
          <a:r>
            <a:rPr lang="en-US" sz="1600" b="1" dirty="0">
              <a:latin typeface="Calibri" pitchFamily="34" charset="0"/>
              <a:cs typeface="Calibri" pitchFamily="34" charset="0"/>
            </a:rPr>
            <a:t>A timestamp data type</a:t>
          </a:r>
        </a:p>
      </dgm:t>
    </dgm:pt>
    <dgm:pt modelId="{72FECDBD-928B-4253-9CFE-B1ABEE0A78E1}" type="parTrans" cxnId="{A7FFA459-88E6-4BF9-990E-9E839F2CA561}">
      <dgm:prSet/>
      <dgm:spPr/>
      <dgm:t>
        <a:bodyPr/>
        <a:lstStyle/>
        <a:p>
          <a:endParaRPr lang="en-US"/>
        </a:p>
      </dgm:t>
    </dgm:pt>
    <dgm:pt modelId="{2764F4CA-6CE4-44EA-8523-B18B98402A7E}" type="sibTrans" cxnId="{A7FFA459-88E6-4BF9-990E-9E839F2CA561}">
      <dgm:prSet/>
      <dgm:spPr/>
      <dgm:t>
        <a:bodyPr/>
        <a:lstStyle/>
        <a:p>
          <a:endParaRPr lang="en-US"/>
        </a:p>
      </dgm:t>
    </dgm:pt>
    <dgm:pt modelId="{E2855558-389B-4591-8564-2A29B4C32D65}">
      <dgm:prSet phldrT="[Text]" custT="1"/>
      <dgm:spPr/>
      <dgm:t>
        <a:bodyPr/>
        <a:lstStyle/>
        <a:p>
          <a:r>
            <a:rPr lang="en-US" sz="1600" b="1" dirty="0">
              <a:latin typeface="Calibri" pitchFamily="34" charset="0"/>
              <a:cs typeface="Calibri" pitchFamily="34" charset="0"/>
            </a:rPr>
            <a:t>An </a:t>
          </a:r>
          <a:r>
            <a:rPr lang="en-US" sz="1600" b="0" dirty="0">
              <a:latin typeface="Courier New" pitchFamily="49" charset="0"/>
              <a:cs typeface="Courier New" pitchFamily="49" charset="0"/>
            </a:rPr>
            <a:t>IDENTITY</a:t>
          </a:r>
          <a:r>
            <a:rPr lang="en-US" sz="1600" b="1" dirty="0">
              <a:latin typeface="Calibri" pitchFamily="34" charset="0"/>
              <a:cs typeface="Calibri" pitchFamily="34" charset="0"/>
            </a:rPr>
            <a:t> or </a:t>
          </a:r>
          <a:r>
            <a:rPr lang="en-US" sz="1600" b="0" dirty="0">
              <a:latin typeface="Courier New" pitchFamily="49" charset="0"/>
              <a:cs typeface="Courier New" pitchFamily="49" charset="0"/>
            </a:rPr>
            <a:t>ROWGUIDCOL</a:t>
          </a:r>
          <a:r>
            <a:rPr lang="en-US" sz="1600" b="1" dirty="0">
              <a:latin typeface="Calibri" pitchFamily="34" charset="0"/>
              <a:cs typeface="Calibri" pitchFamily="34" charset="0"/>
            </a:rPr>
            <a:t> property</a:t>
          </a:r>
        </a:p>
      </dgm:t>
    </dgm:pt>
    <dgm:pt modelId="{9FD20762-DA87-4087-803C-2ABA29AE61C3}" type="parTrans" cxnId="{48FB9AF0-E794-4529-A85F-670858982857}">
      <dgm:prSet/>
      <dgm:spPr/>
      <dgm:t>
        <a:bodyPr/>
        <a:lstStyle/>
        <a:p>
          <a:endParaRPr lang="en-US"/>
        </a:p>
      </dgm:t>
    </dgm:pt>
    <dgm:pt modelId="{E3CCE1FE-8395-4CE0-ADA9-5054E68F59BF}" type="sibTrans" cxnId="{48FB9AF0-E794-4529-A85F-670858982857}">
      <dgm:prSet/>
      <dgm:spPr/>
      <dgm:t>
        <a:bodyPr/>
        <a:lstStyle/>
        <a:p>
          <a:endParaRPr lang="en-US"/>
        </a:p>
      </dgm:t>
    </dgm:pt>
    <dgm:pt modelId="{AF1790DE-E36E-4506-8B4B-73498403BC3A}">
      <dgm:prSet phldrT="[Text]" custT="1"/>
      <dgm:spPr/>
      <dgm:t>
        <a:bodyPr/>
        <a:lstStyle/>
        <a:p>
          <a:r>
            <a:rPr lang="en-US" sz="1600" b="1" dirty="0">
              <a:latin typeface="Calibri" pitchFamily="34" charset="0"/>
              <a:cs typeface="Calibri" pitchFamily="34" charset="0"/>
            </a:rPr>
            <a:t>An existing default definition or default object</a:t>
          </a:r>
        </a:p>
      </dgm:t>
    </dgm:pt>
    <dgm:pt modelId="{1D88505E-B705-45D0-982D-C74088FFDC5C}" type="parTrans" cxnId="{AFED1F19-484D-441D-A9E9-131B0DBAB2B5}">
      <dgm:prSet/>
      <dgm:spPr/>
      <dgm:t>
        <a:bodyPr/>
        <a:lstStyle/>
        <a:p>
          <a:endParaRPr lang="en-US"/>
        </a:p>
      </dgm:t>
    </dgm:pt>
    <dgm:pt modelId="{43FE062E-EA32-4A5A-A7FE-EEBE294F89F8}" type="sibTrans" cxnId="{AFED1F19-484D-441D-A9E9-131B0DBAB2B5}">
      <dgm:prSet/>
      <dgm:spPr/>
      <dgm:t>
        <a:bodyPr/>
        <a:lstStyle/>
        <a:p>
          <a:endParaRPr lang="en-US"/>
        </a:p>
      </dgm:t>
    </dgm:pt>
    <dgm:pt modelId="{377BF09A-222E-4937-A795-7A4258D0F5D6}" type="pres">
      <dgm:prSet presAssocID="{91346CAC-A78E-4DA3-B22E-CEA49EBE4226}" presName="linear" presStyleCnt="0">
        <dgm:presLayoutVars>
          <dgm:dir/>
          <dgm:animLvl val="lvl"/>
          <dgm:resizeHandles val="exact"/>
        </dgm:presLayoutVars>
      </dgm:prSet>
      <dgm:spPr/>
    </dgm:pt>
    <dgm:pt modelId="{ED0E1027-549B-49E6-9D59-3B13C1AC4FD2}" type="pres">
      <dgm:prSet presAssocID="{D9B449A0-FF94-4713-9A9A-058D7F6B71B9}" presName="parentLin" presStyleCnt="0"/>
      <dgm:spPr/>
    </dgm:pt>
    <dgm:pt modelId="{F795D8E3-ADA7-4953-8642-733E088841CD}" type="pres">
      <dgm:prSet presAssocID="{D9B449A0-FF94-4713-9A9A-058D7F6B71B9}" presName="parentLeftMargin" presStyleLbl="node1" presStyleIdx="0" presStyleCnt="3"/>
      <dgm:spPr/>
    </dgm:pt>
    <dgm:pt modelId="{46B940FC-8FA1-4568-B447-0EEB4A38217C}" type="pres">
      <dgm:prSet presAssocID="{D9B449A0-FF94-4713-9A9A-058D7F6B71B9}" presName="parentText" presStyleLbl="node1" presStyleIdx="0" presStyleCnt="3" custScaleX="112490" custLinFactNeighborX="4766" custLinFactNeighborY="3898">
        <dgm:presLayoutVars>
          <dgm:chMax val="0"/>
          <dgm:bulletEnabled val="1"/>
        </dgm:presLayoutVars>
      </dgm:prSet>
      <dgm:spPr/>
    </dgm:pt>
    <dgm:pt modelId="{E375144E-1A36-4173-80BF-99CA453AF7E6}" type="pres">
      <dgm:prSet presAssocID="{D9B449A0-FF94-4713-9A9A-058D7F6B71B9}" presName="negativeSpace" presStyleCnt="0"/>
      <dgm:spPr/>
    </dgm:pt>
    <dgm:pt modelId="{FE437422-C560-4C42-8C7A-0DA04E55B9BB}" type="pres">
      <dgm:prSet presAssocID="{D9B449A0-FF94-4713-9A9A-058D7F6B71B9}" presName="childText" presStyleLbl="conFgAcc1" presStyleIdx="0" presStyleCnt="3">
        <dgm:presLayoutVars>
          <dgm:bulletEnabled val="1"/>
        </dgm:presLayoutVars>
      </dgm:prSet>
      <dgm:spPr>
        <a:solidFill>
          <a:srgbClr val="FFFFFF">
            <a:alpha val="0"/>
          </a:srgbClr>
        </a:solidFill>
      </dgm:spPr>
    </dgm:pt>
    <dgm:pt modelId="{0B9E0790-3332-4252-B645-DA100988A8BD}" type="pres">
      <dgm:prSet presAssocID="{2764F4CA-6CE4-44EA-8523-B18B98402A7E}" presName="spaceBetweenRectangles" presStyleCnt="0"/>
      <dgm:spPr/>
    </dgm:pt>
    <dgm:pt modelId="{BFEA5445-50DE-4684-987E-9F1F651A7CB1}" type="pres">
      <dgm:prSet presAssocID="{E2855558-389B-4591-8564-2A29B4C32D65}" presName="parentLin" presStyleCnt="0"/>
      <dgm:spPr/>
    </dgm:pt>
    <dgm:pt modelId="{643F61F5-F617-478B-A953-7E4573D0220D}" type="pres">
      <dgm:prSet presAssocID="{E2855558-389B-4591-8564-2A29B4C32D65}" presName="parentLeftMargin" presStyleLbl="node1" presStyleIdx="0" presStyleCnt="3"/>
      <dgm:spPr/>
    </dgm:pt>
    <dgm:pt modelId="{9CD06469-F34B-4432-ADB5-7C825FE94111}" type="pres">
      <dgm:prSet presAssocID="{E2855558-389B-4591-8564-2A29B4C32D65}" presName="parentText" presStyleLbl="node1" presStyleIdx="1" presStyleCnt="3" custScaleX="114286">
        <dgm:presLayoutVars>
          <dgm:chMax val="0"/>
          <dgm:bulletEnabled val="1"/>
        </dgm:presLayoutVars>
      </dgm:prSet>
      <dgm:spPr/>
    </dgm:pt>
    <dgm:pt modelId="{F1C435CB-0864-441B-8524-6DD2EE189DE5}" type="pres">
      <dgm:prSet presAssocID="{E2855558-389B-4591-8564-2A29B4C32D65}" presName="negativeSpace" presStyleCnt="0"/>
      <dgm:spPr/>
    </dgm:pt>
    <dgm:pt modelId="{C6EBB0DE-782D-4729-AC1B-AFD6DD05183B}" type="pres">
      <dgm:prSet presAssocID="{E2855558-389B-4591-8564-2A29B4C32D65}" presName="childText" presStyleLbl="conFgAcc1" presStyleIdx="1" presStyleCnt="3">
        <dgm:presLayoutVars>
          <dgm:bulletEnabled val="1"/>
        </dgm:presLayoutVars>
      </dgm:prSet>
      <dgm:spPr>
        <a:solidFill>
          <a:srgbClr val="FFFFFF">
            <a:alpha val="0"/>
          </a:srgbClr>
        </a:solidFill>
      </dgm:spPr>
    </dgm:pt>
    <dgm:pt modelId="{FFB6C9BD-743C-4271-96CE-B4DCBC77FDF8}" type="pres">
      <dgm:prSet presAssocID="{E3CCE1FE-8395-4CE0-ADA9-5054E68F59BF}" presName="spaceBetweenRectangles" presStyleCnt="0"/>
      <dgm:spPr/>
    </dgm:pt>
    <dgm:pt modelId="{6FECFA36-77DF-4D44-A0EE-86BBB75610EB}" type="pres">
      <dgm:prSet presAssocID="{AF1790DE-E36E-4506-8B4B-73498403BC3A}" presName="parentLin" presStyleCnt="0"/>
      <dgm:spPr/>
    </dgm:pt>
    <dgm:pt modelId="{A1E54DF6-9C4C-426D-98EB-FFBF48F1924C}" type="pres">
      <dgm:prSet presAssocID="{AF1790DE-E36E-4506-8B4B-73498403BC3A}" presName="parentLeftMargin" presStyleLbl="node1" presStyleIdx="1" presStyleCnt="3"/>
      <dgm:spPr/>
    </dgm:pt>
    <dgm:pt modelId="{EEBD306F-2B9A-4D2B-9193-3D815715E159}" type="pres">
      <dgm:prSet presAssocID="{AF1790DE-E36E-4506-8B4B-73498403BC3A}" presName="parentText" presStyleLbl="node1" presStyleIdx="2" presStyleCnt="3" custScaleX="113861">
        <dgm:presLayoutVars>
          <dgm:chMax val="0"/>
          <dgm:bulletEnabled val="1"/>
        </dgm:presLayoutVars>
      </dgm:prSet>
      <dgm:spPr/>
    </dgm:pt>
    <dgm:pt modelId="{D60276C3-8AA5-49E7-A53A-2AD0071F10C7}" type="pres">
      <dgm:prSet presAssocID="{AF1790DE-E36E-4506-8B4B-73498403BC3A}" presName="negativeSpace" presStyleCnt="0"/>
      <dgm:spPr/>
    </dgm:pt>
    <dgm:pt modelId="{651F067F-7FD3-49A0-930F-C390710D14CC}" type="pres">
      <dgm:prSet presAssocID="{AF1790DE-E36E-4506-8B4B-73498403BC3A}" presName="childText" presStyleLbl="conFgAcc1" presStyleIdx="2" presStyleCnt="3">
        <dgm:presLayoutVars>
          <dgm:bulletEnabled val="1"/>
        </dgm:presLayoutVars>
      </dgm:prSet>
      <dgm:spPr>
        <a:solidFill>
          <a:srgbClr val="FFFFFF">
            <a:alpha val="0"/>
          </a:srgbClr>
        </a:solidFill>
      </dgm:spPr>
    </dgm:pt>
  </dgm:ptLst>
  <dgm:cxnLst>
    <dgm:cxn modelId="{F0DA7102-4716-4FB1-915C-6141804731F1}" type="presOf" srcId="{91346CAC-A78E-4DA3-B22E-CEA49EBE4226}" destId="{377BF09A-222E-4937-A795-7A4258D0F5D6}" srcOrd="0" destOrd="0" presId="urn:microsoft.com/office/officeart/2005/8/layout/list1"/>
    <dgm:cxn modelId="{3EF60B03-1269-4459-9259-C0F77388B704}" type="presOf" srcId="{D9B449A0-FF94-4713-9A9A-058D7F6B71B9}" destId="{46B940FC-8FA1-4568-B447-0EEB4A38217C}" srcOrd="1" destOrd="0" presId="urn:microsoft.com/office/officeart/2005/8/layout/list1"/>
    <dgm:cxn modelId="{AFED1F19-484D-441D-A9E9-131B0DBAB2B5}" srcId="{91346CAC-A78E-4DA3-B22E-CEA49EBE4226}" destId="{AF1790DE-E36E-4506-8B4B-73498403BC3A}" srcOrd="2" destOrd="0" parTransId="{1D88505E-B705-45D0-982D-C74088FFDC5C}" sibTransId="{43FE062E-EA32-4A5A-A7FE-EEBE294F89F8}"/>
    <dgm:cxn modelId="{6243096A-6C8A-481D-BF69-FFB33351790B}" type="presOf" srcId="{E2855558-389B-4591-8564-2A29B4C32D65}" destId="{9CD06469-F34B-4432-ADB5-7C825FE94111}" srcOrd="1" destOrd="0" presId="urn:microsoft.com/office/officeart/2005/8/layout/list1"/>
    <dgm:cxn modelId="{A7FFA459-88E6-4BF9-990E-9E839F2CA561}" srcId="{91346CAC-A78E-4DA3-B22E-CEA49EBE4226}" destId="{D9B449A0-FF94-4713-9A9A-058D7F6B71B9}" srcOrd="0" destOrd="0" parTransId="{72FECDBD-928B-4253-9CFE-B1ABEE0A78E1}" sibTransId="{2764F4CA-6CE4-44EA-8523-B18B98402A7E}"/>
    <dgm:cxn modelId="{6823C789-84A6-4245-8F80-16E792997AC4}" type="presOf" srcId="{AF1790DE-E36E-4506-8B4B-73498403BC3A}" destId="{A1E54DF6-9C4C-426D-98EB-FFBF48F1924C}" srcOrd="0" destOrd="0" presId="urn:microsoft.com/office/officeart/2005/8/layout/list1"/>
    <dgm:cxn modelId="{91413D8B-4542-401C-BF20-768EDD1C528D}" type="presOf" srcId="{E2855558-389B-4591-8564-2A29B4C32D65}" destId="{643F61F5-F617-478B-A953-7E4573D0220D}" srcOrd="0" destOrd="0" presId="urn:microsoft.com/office/officeart/2005/8/layout/list1"/>
    <dgm:cxn modelId="{824025CE-16C3-413C-9EC6-2D1773569401}" type="presOf" srcId="{AF1790DE-E36E-4506-8B4B-73498403BC3A}" destId="{EEBD306F-2B9A-4D2B-9193-3D815715E159}" srcOrd="1" destOrd="0" presId="urn:microsoft.com/office/officeart/2005/8/layout/list1"/>
    <dgm:cxn modelId="{440FC8DB-D3B6-410A-97E0-4A32C7EFCF5C}" type="presOf" srcId="{D9B449A0-FF94-4713-9A9A-058D7F6B71B9}" destId="{F795D8E3-ADA7-4953-8642-733E088841CD}" srcOrd="0" destOrd="0" presId="urn:microsoft.com/office/officeart/2005/8/layout/list1"/>
    <dgm:cxn modelId="{48FB9AF0-E794-4529-A85F-670858982857}" srcId="{91346CAC-A78E-4DA3-B22E-CEA49EBE4226}" destId="{E2855558-389B-4591-8564-2A29B4C32D65}" srcOrd="1" destOrd="0" parTransId="{9FD20762-DA87-4087-803C-2ABA29AE61C3}" sibTransId="{E3CCE1FE-8395-4CE0-ADA9-5054E68F59BF}"/>
    <dgm:cxn modelId="{906F5E1B-EB08-468E-B943-5509598B594D}" type="presParOf" srcId="{377BF09A-222E-4937-A795-7A4258D0F5D6}" destId="{ED0E1027-549B-49E6-9D59-3B13C1AC4FD2}" srcOrd="0" destOrd="0" presId="urn:microsoft.com/office/officeart/2005/8/layout/list1"/>
    <dgm:cxn modelId="{E6EB84C9-B061-497D-85DF-1E803FD853F3}" type="presParOf" srcId="{ED0E1027-549B-49E6-9D59-3B13C1AC4FD2}" destId="{F795D8E3-ADA7-4953-8642-733E088841CD}" srcOrd="0" destOrd="0" presId="urn:microsoft.com/office/officeart/2005/8/layout/list1"/>
    <dgm:cxn modelId="{1C212FFB-0392-4FB1-BDEE-F7DA7D088899}" type="presParOf" srcId="{ED0E1027-549B-49E6-9D59-3B13C1AC4FD2}" destId="{46B940FC-8FA1-4568-B447-0EEB4A38217C}" srcOrd="1" destOrd="0" presId="urn:microsoft.com/office/officeart/2005/8/layout/list1"/>
    <dgm:cxn modelId="{0D84EACF-A998-4D37-820D-6AB6865599DD}" type="presParOf" srcId="{377BF09A-222E-4937-A795-7A4258D0F5D6}" destId="{E375144E-1A36-4173-80BF-99CA453AF7E6}" srcOrd="1" destOrd="0" presId="urn:microsoft.com/office/officeart/2005/8/layout/list1"/>
    <dgm:cxn modelId="{437504B5-0307-4530-B55E-BB0B404098CD}" type="presParOf" srcId="{377BF09A-222E-4937-A795-7A4258D0F5D6}" destId="{FE437422-C560-4C42-8C7A-0DA04E55B9BB}" srcOrd="2" destOrd="0" presId="urn:microsoft.com/office/officeart/2005/8/layout/list1"/>
    <dgm:cxn modelId="{7FCD6135-BC61-4C90-90FA-DDEC383B7187}" type="presParOf" srcId="{377BF09A-222E-4937-A795-7A4258D0F5D6}" destId="{0B9E0790-3332-4252-B645-DA100988A8BD}" srcOrd="3" destOrd="0" presId="urn:microsoft.com/office/officeart/2005/8/layout/list1"/>
    <dgm:cxn modelId="{804F6FB8-2E5E-4BC6-B6E2-E2A4AA858F79}" type="presParOf" srcId="{377BF09A-222E-4937-A795-7A4258D0F5D6}" destId="{BFEA5445-50DE-4684-987E-9F1F651A7CB1}" srcOrd="4" destOrd="0" presId="urn:microsoft.com/office/officeart/2005/8/layout/list1"/>
    <dgm:cxn modelId="{CEA6B595-5DC1-49FF-8CB4-098D618D7867}" type="presParOf" srcId="{BFEA5445-50DE-4684-987E-9F1F651A7CB1}" destId="{643F61F5-F617-478B-A953-7E4573D0220D}" srcOrd="0" destOrd="0" presId="urn:microsoft.com/office/officeart/2005/8/layout/list1"/>
    <dgm:cxn modelId="{98AEDC1E-BD31-4AF2-90E0-1AB565250E10}" type="presParOf" srcId="{BFEA5445-50DE-4684-987E-9F1F651A7CB1}" destId="{9CD06469-F34B-4432-ADB5-7C825FE94111}" srcOrd="1" destOrd="0" presId="urn:microsoft.com/office/officeart/2005/8/layout/list1"/>
    <dgm:cxn modelId="{C8CA841A-CFDB-4E8A-8825-0E97EDADB9E1}" type="presParOf" srcId="{377BF09A-222E-4937-A795-7A4258D0F5D6}" destId="{F1C435CB-0864-441B-8524-6DD2EE189DE5}" srcOrd="5" destOrd="0" presId="urn:microsoft.com/office/officeart/2005/8/layout/list1"/>
    <dgm:cxn modelId="{554C2D9F-92C8-4254-9BAF-7544A036B478}" type="presParOf" srcId="{377BF09A-222E-4937-A795-7A4258D0F5D6}" destId="{C6EBB0DE-782D-4729-AC1B-AFD6DD05183B}" srcOrd="6" destOrd="0" presId="urn:microsoft.com/office/officeart/2005/8/layout/list1"/>
    <dgm:cxn modelId="{40B64BDA-6654-4807-950A-A45BD8DCD968}" type="presParOf" srcId="{377BF09A-222E-4937-A795-7A4258D0F5D6}" destId="{FFB6C9BD-743C-4271-96CE-B4DCBC77FDF8}" srcOrd="7" destOrd="0" presId="urn:microsoft.com/office/officeart/2005/8/layout/list1"/>
    <dgm:cxn modelId="{C892E136-8F8D-48EC-BF1F-47EB371765F0}" type="presParOf" srcId="{377BF09A-222E-4937-A795-7A4258D0F5D6}" destId="{6FECFA36-77DF-4D44-A0EE-86BBB75610EB}" srcOrd="8" destOrd="0" presId="urn:microsoft.com/office/officeart/2005/8/layout/list1"/>
    <dgm:cxn modelId="{8A8273EE-6319-4AEA-BA9D-76B52306F2C5}" type="presParOf" srcId="{6FECFA36-77DF-4D44-A0EE-86BBB75610EB}" destId="{A1E54DF6-9C4C-426D-98EB-FFBF48F1924C}" srcOrd="0" destOrd="0" presId="urn:microsoft.com/office/officeart/2005/8/layout/list1"/>
    <dgm:cxn modelId="{93734431-3B84-4B36-A1F7-13A343544D32}" type="presParOf" srcId="{6FECFA36-77DF-4D44-A0EE-86BBB75610EB}" destId="{EEBD306F-2B9A-4D2B-9193-3D815715E159}" srcOrd="1" destOrd="0" presId="urn:microsoft.com/office/officeart/2005/8/layout/list1"/>
    <dgm:cxn modelId="{F33ECB61-A0B5-4536-A73D-0B4862A4D144}" type="presParOf" srcId="{377BF09A-222E-4937-A795-7A4258D0F5D6}" destId="{D60276C3-8AA5-49E7-A53A-2AD0071F10C7}" srcOrd="9" destOrd="0" presId="urn:microsoft.com/office/officeart/2005/8/layout/list1"/>
    <dgm:cxn modelId="{150297B5-0953-4281-8E91-8E44F0E796C6}" type="presParOf" srcId="{377BF09A-222E-4937-A795-7A4258D0F5D6}" destId="{651F067F-7FD3-49A0-930F-C390710D14CC}"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1346CAC-A78E-4DA3-B22E-CEA49EBE4226}"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D9B449A0-FF94-4713-9A9A-058D7F6B71B9}">
      <dgm:prSet phldrT="[Text]" custT="1"/>
      <dgm:spPr/>
      <dgm:t>
        <a:bodyPr/>
        <a:lstStyle/>
        <a:p>
          <a:r>
            <a:rPr lang="en-US" sz="1200" b="1" dirty="0">
              <a:latin typeface="Calibri" pitchFamily="34" charset="0"/>
              <a:cs typeface="Calibri" pitchFamily="34" charset="0"/>
            </a:rPr>
            <a:t>A column having </a:t>
          </a:r>
          <a:r>
            <a:rPr lang="en-US" sz="1200" b="0" dirty="0">
              <a:latin typeface="Courier New" pitchFamily="49" charset="0"/>
              <a:cs typeface="Courier New" pitchFamily="49" charset="0"/>
            </a:rPr>
            <a:t>IDENTITY</a:t>
          </a:r>
          <a:r>
            <a:rPr lang="en-US" sz="1200" b="1" dirty="0">
              <a:latin typeface="Calibri" pitchFamily="34" charset="0"/>
              <a:cs typeface="Calibri" pitchFamily="34" charset="0"/>
            </a:rPr>
            <a:t> property need not have a seed and increment value specified. If they are not specified, a default value of </a:t>
          </a:r>
          <a:r>
            <a:rPr lang="en-US" sz="1200" b="1" dirty="0">
              <a:latin typeface="Courier New" pitchFamily="49" charset="0"/>
              <a:cs typeface="Courier New" pitchFamily="49" charset="0"/>
            </a:rPr>
            <a:t>1</a:t>
          </a:r>
          <a:r>
            <a:rPr lang="en-US" sz="1200" b="1" dirty="0">
              <a:latin typeface="Calibri" pitchFamily="34" charset="0"/>
              <a:cs typeface="Calibri" pitchFamily="34" charset="0"/>
            </a:rPr>
            <a:t> will be used for both.</a:t>
          </a:r>
        </a:p>
      </dgm:t>
    </dgm:pt>
    <dgm:pt modelId="{72FECDBD-928B-4253-9CFE-B1ABEE0A78E1}" type="parTrans" cxnId="{A7FFA459-88E6-4BF9-990E-9E839F2CA561}">
      <dgm:prSet/>
      <dgm:spPr/>
      <dgm:t>
        <a:bodyPr/>
        <a:lstStyle/>
        <a:p>
          <a:endParaRPr lang="en-US"/>
        </a:p>
      </dgm:t>
    </dgm:pt>
    <dgm:pt modelId="{2764F4CA-6CE4-44EA-8523-B18B98402A7E}" type="sibTrans" cxnId="{A7FFA459-88E6-4BF9-990E-9E839F2CA561}">
      <dgm:prSet/>
      <dgm:spPr/>
      <dgm:t>
        <a:bodyPr/>
        <a:lstStyle/>
        <a:p>
          <a:endParaRPr lang="en-US"/>
        </a:p>
      </dgm:t>
    </dgm:pt>
    <dgm:pt modelId="{E2855558-389B-4591-8564-2A29B4C32D65}">
      <dgm:prSet phldrT="[Text]" custT="1"/>
      <dgm:spPr/>
      <dgm:t>
        <a:bodyPr/>
        <a:lstStyle/>
        <a:p>
          <a:r>
            <a:rPr lang="en-US" sz="1200" b="1" dirty="0">
              <a:latin typeface="Calibri" pitchFamily="34" charset="0"/>
              <a:cs typeface="Calibri" pitchFamily="34" charset="0"/>
            </a:rPr>
            <a:t>A table cannot have more than one column with </a:t>
          </a:r>
          <a:r>
            <a:rPr lang="en-US" sz="1200" b="0" dirty="0">
              <a:latin typeface="Courier New" pitchFamily="49" charset="0"/>
              <a:cs typeface="Courier New" pitchFamily="49" charset="0"/>
            </a:rPr>
            <a:t>IDENTITY</a:t>
          </a:r>
          <a:r>
            <a:rPr lang="en-US" sz="1200" b="1" dirty="0">
              <a:latin typeface="Calibri" pitchFamily="34" charset="0"/>
              <a:cs typeface="Calibri" pitchFamily="34" charset="0"/>
            </a:rPr>
            <a:t> property.</a:t>
          </a:r>
        </a:p>
      </dgm:t>
    </dgm:pt>
    <dgm:pt modelId="{9FD20762-DA87-4087-803C-2ABA29AE61C3}" type="parTrans" cxnId="{48FB9AF0-E794-4529-A85F-670858982857}">
      <dgm:prSet/>
      <dgm:spPr/>
      <dgm:t>
        <a:bodyPr/>
        <a:lstStyle/>
        <a:p>
          <a:endParaRPr lang="en-US"/>
        </a:p>
      </dgm:t>
    </dgm:pt>
    <dgm:pt modelId="{E3CCE1FE-8395-4CE0-ADA9-5054E68F59BF}" type="sibTrans" cxnId="{48FB9AF0-E794-4529-A85F-670858982857}">
      <dgm:prSet/>
      <dgm:spPr/>
      <dgm:t>
        <a:bodyPr/>
        <a:lstStyle/>
        <a:p>
          <a:endParaRPr lang="en-US"/>
        </a:p>
      </dgm:t>
    </dgm:pt>
    <dgm:pt modelId="{AF1790DE-E36E-4506-8B4B-73498403BC3A}">
      <dgm:prSet phldrT="[Text]" custT="1"/>
      <dgm:spPr/>
      <dgm:t>
        <a:bodyPr/>
        <a:lstStyle/>
        <a:p>
          <a:r>
            <a:rPr lang="en-US" sz="1200" b="1" dirty="0">
              <a:latin typeface="Calibri" pitchFamily="34" charset="0"/>
              <a:cs typeface="Calibri" pitchFamily="34" charset="0"/>
            </a:rPr>
            <a:t>The identifier column in a table must not allow null values and must not contain a </a:t>
          </a:r>
          <a:r>
            <a:rPr lang="en-US" sz="1200" b="0" dirty="0">
              <a:latin typeface="Courier New" pitchFamily="49" charset="0"/>
              <a:cs typeface="Courier New" pitchFamily="49" charset="0"/>
            </a:rPr>
            <a:t>DEFAULT</a:t>
          </a:r>
          <a:r>
            <a:rPr lang="en-US" sz="1200" b="1" dirty="0">
              <a:latin typeface="Calibri" pitchFamily="34" charset="0"/>
              <a:cs typeface="Calibri" pitchFamily="34" charset="0"/>
            </a:rPr>
            <a:t> definition or object.</a:t>
          </a:r>
        </a:p>
      </dgm:t>
    </dgm:pt>
    <dgm:pt modelId="{1D88505E-B705-45D0-982D-C74088FFDC5C}" type="parTrans" cxnId="{AFED1F19-484D-441D-A9E9-131B0DBAB2B5}">
      <dgm:prSet/>
      <dgm:spPr/>
      <dgm:t>
        <a:bodyPr/>
        <a:lstStyle/>
        <a:p>
          <a:endParaRPr lang="en-US"/>
        </a:p>
      </dgm:t>
    </dgm:pt>
    <dgm:pt modelId="{43FE062E-EA32-4A5A-A7FE-EEBE294F89F8}" type="sibTrans" cxnId="{AFED1F19-484D-441D-A9E9-131B0DBAB2B5}">
      <dgm:prSet/>
      <dgm:spPr/>
      <dgm:t>
        <a:bodyPr/>
        <a:lstStyle/>
        <a:p>
          <a:endParaRPr lang="en-US"/>
        </a:p>
      </dgm:t>
    </dgm:pt>
    <dgm:pt modelId="{ACF908AD-BEE5-4021-AA41-E00BD7C9238B}">
      <dgm:prSet phldrT="[Text]" custT="1"/>
      <dgm:spPr/>
      <dgm:t>
        <a:bodyPr/>
        <a:lstStyle/>
        <a:p>
          <a:r>
            <a:rPr lang="en-US" sz="1200" b="1" dirty="0">
              <a:latin typeface="Calibri" pitchFamily="34" charset="0"/>
              <a:cs typeface="Calibri" pitchFamily="34" charset="0"/>
            </a:rPr>
            <a:t>When </a:t>
          </a:r>
          <a:r>
            <a:rPr lang="en-US" sz="1200" b="0" dirty="0">
              <a:latin typeface="Courier New" pitchFamily="49" charset="0"/>
              <a:cs typeface="Courier New" pitchFamily="49" charset="0"/>
            </a:rPr>
            <a:t>IDENTITY_INSERT</a:t>
          </a:r>
          <a:r>
            <a:rPr lang="en-US" sz="1200" b="1" dirty="0">
              <a:latin typeface="Calibri" pitchFamily="34" charset="0"/>
              <a:cs typeface="Calibri" pitchFamily="34" charset="0"/>
            </a:rPr>
            <a:t> is </a:t>
          </a:r>
          <a:r>
            <a:rPr lang="en-US" sz="1200" b="0" dirty="0">
              <a:latin typeface="Courier New" pitchFamily="49" charset="0"/>
              <a:cs typeface="Courier New" pitchFamily="49" charset="0"/>
            </a:rPr>
            <a:t>ON</a:t>
          </a:r>
          <a:r>
            <a:rPr lang="en-US" sz="1200" b="1" dirty="0">
              <a:latin typeface="Calibri" pitchFamily="34" charset="0"/>
              <a:cs typeface="Calibri" pitchFamily="34" charset="0"/>
            </a:rPr>
            <a:t>, </a:t>
          </a:r>
          <a:r>
            <a:rPr lang="en-US" sz="1200" b="0" dirty="0">
              <a:latin typeface="Courier New" pitchFamily="49" charset="0"/>
              <a:cs typeface="Courier New" pitchFamily="49" charset="0"/>
            </a:rPr>
            <a:t>INSERT</a:t>
          </a:r>
          <a:r>
            <a:rPr lang="en-US" sz="1200" b="1" dirty="0">
              <a:latin typeface="Calibri" pitchFamily="34" charset="0"/>
              <a:cs typeface="Calibri" pitchFamily="34" charset="0"/>
            </a:rPr>
            <a:t> statements must supply a value.</a:t>
          </a:r>
        </a:p>
      </dgm:t>
    </dgm:pt>
    <dgm:pt modelId="{3F4C4D51-2B1C-48AB-8427-FF00F9B72100}" type="parTrans" cxnId="{F617DD40-16ED-43C8-8C45-8349791897C0}">
      <dgm:prSet/>
      <dgm:spPr/>
      <dgm:t>
        <a:bodyPr/>
        <a:lstStyle/>
        <a:p>
          <a:endParaRPr lang="en-US"/>
        </a:p>
      </dgm:t>
    </dgm:pt>
    <dgm:pt modelId="{A473C9CF-36B4-49B7-9081-1B9C59577168}" type="sibTrans" cxnId="{F617DD40-16ED-43C8-8C45-8349791897C0}">
      <dgm:prSet/>
      <dgm:spPr/>
      <dgm:t>
        <a:bodyPr/>
        <a:lstStyle/>
        <a:p>
          <a:endParaRPr lang="en-US"/>
        </a:p>
      </dgm:t>
    </dgm:pt>
    <dgm:pt modelId="{92E0BEA3-0319-4FBB-8D06-F523A0F31AFE}">
      <dgm:prSet phldrT="[Text]" custT="1"/>
      <dgm:spPr/>
      <dgm:t>
        <a:bodyPr/>
        <a:lstStyle/>
        <a:p>
          <a:r>
            <a:rPr lang="en-US" sz="1200" b="1" dirty="0">
              <a:latin typeface="Calibri" pitchFamily="34" charset="0"/>
              <a:cs typeface="Calibri" pitchFamily="34" charset="0"/>
            </a:rPr>
            <a:t>Columns defined with </a:t>
          </a:r>
          <a:r>
            <a:rPr lang="en-US" sz="1200" b="0" dirty="0">
              <a:latin typeface="Courier New" pitchFamily="49" charset="0"/>
              <a:cs typeface="Courier New" pitchFamily="49" charset="0"/>
            </a:rPr>
            <a:t>IDENTITY</a:t>
          </a:r>
          <a:r>
            <a:rPr lang="en-US" sz="1200" b="1" dirty="0">
              <a:latin typeface="Calibri" pitchFamily="34" charset="0"/>
              <a:cs typeface="Calibri" pitchFamily="34" charset="0"/>
            </a:rPr>
            <a:t> property cannot have their values updated.</a:t>
          </a:r>
        </a:p>
      </dgm:t>
    </dgm:pt>
    <dgm:pt modelId="{EC9E610C-4D20-4DEA-AD3B-1A4226AE0616}" type="parTrans" cxnId="{4F236E68-A17D-4165-9905-A7A0A08BB306}">
      <dgm:prSet/>
      <dgm:spPr/>
      <dgm:t>
        <a:bodyPr/>
        <a:lstStyle/>
        <a:p>
          <a:endParaRPr lang="en-US"/>
        </a:p>
      </dgm:t>
    </dgm:pt>
    <dgm:pt modelId="{657DD261-1631-46A3-88EF-36E266D51D4C}" type="sibTrans" cxnId="{4F236E68-A17D-4165-9905-A7A0A08BB306}">
      <dgm:prSet/>
      <dgm:spPr/>
      <dgm:t>
        <a:bodyPr/>
        <a:lstStyle/>
        <a:p>
          <a:endParaRPr lang="en-US"/>
        </a:p>
      </dgm:t>
    </dgm:pt>
    <dgm:pt modelId="{246689C4-6F96-4EC5-9609-1DF9B1589526}">
      <dgm:prSet phldrT="[Text]" custT="1"/>
      <dgm:spPr/>
      <dgm:t>
        <a:bodyPr/>
        <a:lstStyle/>
        <a:p>
          <a:r>
            <a:rPr lang="en-US" sz="1400" b="1" dirty="0">
              <a:latin typeface="Calibri" pitchFamily="34" charset="0"/>
              <a:cs typeface="Calibri" pitchFamily="34" charset="0"/>
            </a:rPr>
            <a:t>The values can be explicitly inserted into the identity column of a table only if the </a:t>
          </a:r>
          <a:r>
            <a:rPr lang="en-US" sz="1400" b="1" dirty="0">
              <a:latin typeface="Courier New" pitchFamily="49" charset="0"/>
              <a:cs typeface="Courier New" pitchFamily="49" charset="0"/>
            </a:rPr>
            <a:t>I</a:t>
          </a:r>
          <a:r>
            <a:rPr lang="en-US" sz="1400" b="0" dirty="0">
              <a:latin typeface="Courier New" pitchFamily="49" charset="0"/>
              <a:cs typeface="Courier New" pitchFamily="49" charset="0"/>
            </a:rPr>
            <a:t>DENTITY_INSERT</a:t>
          </a:r>
          <a:r>
            <a:rPr lang="en-US" sz="1400" b="1" dirty="0">
              <a:latin typeface="Calibri" pitchFamily="34" charset="0"/>
              <a:cs typeface="Calibri" pitchFamily="34" charset="0"/>
            </a:rPr>
            <a:t> option is set </a:t>
          </a:r>
          <a:r>
            <a:rPr lang="en-US" sz="1400" b="0" dirty="0">
              <a:latin typeface="Courier New" pitchFamily="49" charset="0"/>
              <a:cs typeface="Courier New" pitchFamily="49" charset="0"/>
            </a:rPr>
            <a:t>ON</a:t>
          </a:r>
          <a:r>
            <a:rPr lang="en-US" sz="1400" b="1" dirty="0">
              <a:latin typeface="Calibri" pitchFamily="34" charset="0"/>
              <a:cs typeface="Calibri" pitchFamily="34" charset="0"/>
            </a:rPr>
            <a:t>.</a:t>
          </a:r>
        </a:p>
      </dgm:t>
    </dgm:pt>
    <dgm:pt modelId="{C39F95BD-7228-41BD-9AE0-E1E5D50DB020}" type="parTrans" cxnId="{5832A219-F025-4B0C-86DC-923489D8F566}">
      <dgm:prSet/>
      <dgm:spPr/>
      <dgm:t>
        <a:bodyPr/>
        <a:lstStyle/>
        <a:p>
          <a:endParaRPr lang="en-US"/>
        </a:p>
      </dgm:t>
    </dgm:pt>
    <dgm:pt modelId="{1F16A108-6E15-4C4C-A273-B2882D5C50D9}" type="sibTrans" cxnId="{5832A219-F025-4B0C-86DC-923489D8F566}">
      <dgm:prSet/>
      <dgm:spPr/>
      <dgm:t>
        <a:bodyPr/>
        <a:lstStyle/>
        <a:p>
          <a:endParaRPr lang="en-US"/>
        </a:p>
      </dgm:t>
    </dgm:pt>
    <dgm:pt modelId="{2AB05D85-3685-48AC-BC1A-44B5D91DD40F}">
      <dgm:prSet custT="1"/>
      <dgm:spPr/>
      <dgm:t>
        <a:bodyPr/>
        <a:lstStyle/>
        <a:p>
          <a:r>
            <a:rPr lang="en-US" sz="1200" b="1" dirty="0">
              <a:latin typeface="Calibri" pitchFamily="34" charset="0"/>
              <a:cs typeface="Calibri" pitchFamily="34" charset="0"/>
            </a:rPr>
            <a:t>A column having IDENTITY property must be defined using one of the following data types: </a:t>
          </a:r>
          <a:r>
            <a:rPr lang="en-US" sz="1200" b="0" dirty="0">
              <a:latin typeface="Courier New" pitchFamily="49" charset="0"/>
              <a:cs typeface="Courier New" pitchFamily="49" charset="0"/>
            </a:rPr>
            <a:t>decimal</a:t>
          </a:r>
          <a:r>
            <a:rPr lang="en-US" sz="1200" b="1" dirty="0">
              <a:latin typeface="Calibri" pitchFamily="34" charset="0"/>
              <a:cs typeface="Calibri" pitchFamily="34" charset="0"/>
            </a:rPr>
            <a:t>, </a:t>
          </a:r>
          <a:r>
            <a:rPr lang="en-US" sz="1200" b="0" dirty="0" err="1">
              <a:latin typeface="Courier New" pitchFamily="49" charset="0"/>
              <a:cs typeface="Courier New" pitchFamily="49" charset="0"/>
            </a:rPr>
            <a:t>int</a:t>
          </a:r>
          <a:r>
            <a:rPr lang="en-US" sz="1200" b="1" dirty="0">
              <a:latin typeface="Calibri" pitchFamily="34" charset="0"/>
              <a:cs typeface="Calibri" pitchFamily="34" charset="0"/>
            </a:rPr>
            <a:t>, </a:t>
          </a:r>
          <a:r>
            <a:rPr lang="en-US" sz="1200" b="0" dirty="0">
              <a:latin typeface="Courier New" pitchFamily="49" charset="0"/>
              <a:cs typeface="Courier New" pitchFamily="49" charset="0"/>
            </a:rPr>
            <a:t>numeric</a:t>
          </a:r>
          <a:r>
            <a:rPr lang="en-US" sz="1200" b="1" dirty="0">
              <a:latin typeface="Calibri" pitchFamily="34" charset="0"/>
              <a:cs typeface="Calibri" pitchFamily="34" charset="0"/>
            </a:rPr>
            <a:t>, </a:t>
          </a:r>
          <a:r>
            <a:rPr lang="en-US" sz="1200" b="0" dirty="0" err="1">
              <a:latin typeface="Courier New" pitchFamily="49" charset="0"/>
              <a:cs typeface="Courier New" pitchFamily="49" charset="0"/>
            </a:rPr>
            <a:t>smallint</a:t>
          </a:r>
          <a:r>
            <a:rPr lang="en-US" sz="1200" b="1" dirty="0">
              <a:latin typeface="Calibri" pitchFamily="34" charset="0"/>
              <a:cs typeface="Calibri" pitchFamily="34" charset="0"/>
            </a:rPr>
            <a:t>, </a:t>
          </a:r>
          <a:r>
            <a:rPr lang="en-US" sz="1200" b="0" dirty="0" err="1">
              <a:latin typeface="Courier New" pitchFamily="49" charset="0"/>
              <a:cs typeface="Courier New" pitchFamily="49" charset="0"/>
            </a:rPr>
            <a:t>bigint</a:t>
          </a:r>
          <a:r>
            <a:rPr lang="en-US" sz="1200" b="1" dirty="0">
              <a:latin typeface="Calibri" pitchFamily="34" charset="0"/>
              <a:cs typeface="Calibri" pitchFamily="34" charset="0"/>
            </a:rPr>
            <a:t>, or </a:t>
          </a:r>
          <a:r>
            <a:rPr lang="en-US" sz="1200" b="0" dirty="0" err="1">
              <a:latin typeface="Courier New" pitchFamily="49" charset="0"/>
              <a:cs typeface="Courier New" pitchFamily="49" charset="0"/>
            </a:rPr>
            <a:t>tinyint</a:t>
          </a:r>
          <a:r>
            <a:rPr lang="en-US" sz="1200" b="1" dirty="0">
              <a:latin typeface="Calibri" pitchFamily="34" charset="0"/>
              <a:cs typeface="Calibri" pitchFamily="34" charset="0"/>
            </a:rPr>
            <a:t>.</a:t>
          </a:r>
        </a:p>
      </dgm:t>
    </dgm:pt>
    <dgm:pt modelId="{4517A82F-44E2-48FE-9B68-FDD14450B9A9}" type="parTrans" cxnId="{C4C3B44A-0E8A-41C9-9100-821C3AE07717}">
      <dgm:prSet/>
      <dgm:spPr/>
      <dgm:t>
        <a:bodyPr/>
        <a:lstStyle/>
        <a:p>
          <a:endParaRPr lang="en-US"/>
        </a:p>
      </dgm:t>
    </dgm:pt>
    <dgm:pt modelId="{3F230C28-62A7-4665-9246-A2CD26897E0B}" type="sibTrans" cxnId="{C4C3B44A-0E8A-41C9-9100-821C3AE07717}">
      <dgm:prSet/>
      <dgm:spPr/>
      <dgm:t>
        <a:bodyPr/>
        <a:lstStyle/>
        <a:p>
          <a:endParaRPr lang="en-US"/>
        </a:p>
      </dgm:t>
    </dgm:pt>
    <dgm:pt modelId="{377BF09A-222E-4937-A795-7A4258D0F5D6}" type="pres">
      <dgm:prSet presAssocID="{91346CAC-A78E-4DA3-B22E-CEA49EBE4226}" presName="linear" presStyleCnt="0">
        <dgm:presLayoutVars>
          <dgm:dir/>
          <dgm:animLvl val="lvl"/>
          <dgm:resizeHandles val="exact"/>
        </dgm:presLayoutVars>
      </dgm:prSet>
      <dgm:spPr/>
    </dgm:pt>
    <dgm:pt modelId="{1D794BF2-7ACA-4090-987A-71085139C355}" type="pres">
      <dgm:prSet presAssocID="{2AB05D85-3685-48AC-BC1A-44B5D91DD40F}" presName="parentLin" presStyleCnt="0"/>
      <dgm:spPr/>
    </dgm:pt>
    <dgm:pt modelId="{A5FEB8A4-1099-405D-8C8D-E3BECE7B6103}" type="pres">
      <dgm:prSet presAssocID="{2AB05D85-3685-48AC-BC1A-44B5D91DD40F}" presName="parentLeftMargin" presStyleLbl="node1" presStyleIdx="0" presStyleCnt="7"/>
      <dgm:spPr/>
    </dgm:pt>
    <dgm:pt modelId="{9BF3C4AE-230A-4781-8680-EAEA0E818125}" type="pres">
      <dgm:prSet presAssocID="{2AB05D85-3685-48AC-BC1A-44B5D91DD40F}" presName="parentText" presStyleLbl="node1" presStyleIdx="0" presStyleCnt="7" custScaleX="127211">
        <dgm:presLayoutVars>
          <dgm:chMax val="0"/>
          <dgm:bulletEnabled val="1"/>
        </dgm:presLayoutVars>
      </dgm:prSet>
      <dgm:spPr/>
    </dgm:pt>
    <dgm:pt modelId="{F0806F3E-8099-41A2-A724-A2AF9316DA6C}" type="pres">
      <dgm:prSet presAssocID="{2AB05D85-3685-48AC-BC1A-44B5D91DD40F}" presName="negativeSpace" presStyleCnt="0"/>
      <dgm:spPr/>
    </dgm:pt>
    <dgm:pt modelId="{2CF7F88A-817A-4CF2-8A64-DD52693D3FC2}" type="pres">
      <dgm:prSet presAssocID="{2AB05D85-3685-48AC-BC1A-44B5D91DD40F}" presName="childText" presStyleLbl="conFgAcc1" presStyleIdx="0" presStyleCnt="7">
        <dgm:presLayoutVars>
          <dgm:bulletEnabled val="1"/>
        </dgm:presLayoutVars>
      </dgm:prSet>
      <dgm:spPr>
        <a:solidFill>
          <a:schemeClr val="lt1">
            <a:hueOff val="0"/>
            <a:satOff val="0"/>
            <a:lumOff val="0"/>
            <a:alpha val="0"/>
          </a:schemeClr>
        </a:solidFill>
      </dgm:spPr>
    </dgm:pt>
    <dgm:pt modelId="{60FBBF60-D4AD-4752-9D34-C12F3B86DA96}" type="pres">
      <dgm:prSet presAssocID="{3F230C28-62A7-4665-9246-A2CD26897E0B}" presName="spaceBetweenRectangles" presStyleCnt="0"/>
      <dgm:spPr/>
    </dgm:pt>
    <dgm:pt modelId="{ED0E1027-549B-49E6-9D59-3B13C1AC4FD2}" type="pres">
      <dgm:prSet presAssocID="{D9B449A0-FF94-4713-9A9A-058D7F6B71B9}" presName="parentLin" presStyleCnt="0"/>
      <dgm:spPr/>
    </dgm:pt>
    <dgm:pt modelId="{F795D8E3-ADA7-4953-8642-733E088841CD}" type="pres">
      <dgm:prSet presAssocID="{D9B449A0-FF94-4713-9A9A-058D7F6B71B9}" presName="parentLeftMargin" presStyleLbl="node1" presStyleIdx="0" presStyleCnt="7"/>
      <dgm:spPr/>
    </dgm:pt>
    <dgm:pt modelId="{46B940FC-8FA1-4568-B447-0EEB4A38217C}" type="pres">
      <dgm:prSet presAssocID="{D9B449A0-FF94-4713-9A9A-058D7F6B71B9}" presName="parentText" presStyleLbl="node1" presStyleIdx="1" presStyleCnt="7" custScaleX="131292" custLinFactNeighborX="4766" custLinFactNeighborY="3898">
        <dgm:presLayoutVars>
          <dgm:chMax val="0"/>
          <dgm:bulletEnabled val="1"/>
        </dgm:presLayoutVars>
      </dgm:prSet>
      <dgm:spPr/>
    </dgm:pt>
    <dgm:pt modelId="{E375144E-1A36-4173-80BF-99CA453AF7E6}" type="pres">
      <dgm:prSet presAssocID="{D9B449A0-FF94-4713-9A9A-058D7F6B71B9}" presName="negativeSpace" presStyleCnt="0"/>
      <dgm:spPr/>
    </dgm:pt>
    <dgm:pt modelId="{FE437422-C560-4C42-8C7A-0DA04E55B9BB}" type="pres">
      <dgm:prSet presAssocID="{D9B449A0-FF94-4713-9A9A-058D7F6B71B9}" presName="childText" presStyleLbl="conFgAcc1" presStyleIdx="1" presStyleCnt="7">
        <dgm:presLayoutVars>
          <dgm:bulletEnabled val="1"/>
        </dgm:presLayoutVars>
      </dgm:prSet>
      <dgm:spPr>
        <a:solidFill>
          <a:srgbClr val="FFFFFF">
            <a:alpha val="0"/>
          </a:srgbClr>
        </a:solidFill>
      </dgm:spPr>
    </dgm:pt>
    <dgm:pt modelId="{0B9E0790-3332-4252-B645-DA100988A8BD}" type="pres">
      <dgm:prSet presAssocID="{2764F4CA-6CE4-44EA-8523-B18B98402A7E}" presName="spaceBetweenRectangles" presStyleCnt="0"/>
      <dgm:spPr/>
    </dgm:pt>
    <dgm:pt modelId="{BFEA5445-50DE-4684-987E-9F1F651A7CB1}" type="pres">
      <dgm:prSet presAssocID="{E2855558-389B-4591-8564-2A29B4C32D65}" presName="parentLin" presStyleCnt="0"/>
      <dgm:spPr/>
    </dgm:pt>
    <dgm:pt modelId="{643F61F5-F617-478B-A953-7E4573D0220D}" type="pres">
      <dgm:prSet presAssocID="{E2855558-389B-4591-8564-2A29B4C32D65}" presName="parentLeftMargin" presStyleLbl="node1" presStyleIdx="1" presStyleCnt="7"/>
      <dgm:spPr/>
    </dgm:pt>
    <dgm:pt modelId="{9CD06469-F34B-4432-ADB5-7C825FE94111}" type="pres">
      <dgm:prSet presAssocID="{E2855558-389B-4591-8564-2A29B4C32D65}" presName="parentText" presStyleLbl="node1" presStyleIdx="2" presStyleCnt="7" custScaleX="114286">
        <dgm:presLayoutVars>
          <dgm:chMax val="0"/>
          <dgm:bulletEnabled val="1"/>
        </dgm:presLayoutVars>
      </dgm:prSet>
      <dgm:spPr/>
    </dgm:pt>
    <dgm:pt modelId="{F1C435CB-0864-441B-8524-6DD2EE189DE5}" type="pres">
      <dgm:prSet presAssocID="{E2855558-389B-4591-8564-2A29B4C32D65}" presName="negativeSpace" presStyleCnt="0"/>
      <dgm:spPr/>
    </dgm:pt>
    <dgm:pt modelId="{C6EBB0DE-782D-4729-AC1B-AFD6DD05183B}" type="pres">
      <dgm:prSet presAssocID="{E2855558-389B-4591-8564-2A29B4C32D65}" presName="childText" presStyleLbl="conFgAcc1" presStyleIdx="2" presStyleCnt="7">
        <dgm:presLayoutVars>
          <dgm:bulletEnabled val="1"/>
        </dgm:presLayoutVars>
      </dgm:prSet>
      <dgm:spPr>
        <a:solidFill>
          <a:srgbClr val="FFFFFF">
            <a:alpha val="0"/>
          </a:srgbClr>
        </a:solidFill>
      </dgm:spPr>
    </dgm:pt>
    <dgm:pt modelId="{FFB6C9BD-743C-4271-96CE-B4DCBC77FDF8}" type="pres">
      <dgm:prSet presAssocID="{E3CCE1FE-8395-4CE0-ADA9-5054E68F59BF}" presName="spaceBetweenRectangles" presStyleCnt="0"/>
      <dgm:spPr/>
    </dgm:pt>
    <dgm:pt modelId="{6FECFA36-77DF-4D44-A0EE-86BBB75610EB}" type="pres">
      <dgm:prSet presAssocID="{AF1790DE-E36E-4506-8B4B-73498403BC3A}" presName="parentLin" presStyleCnt="0"/>
      <dgm:spPr/>
    </dgm:pt>
    <dgm:pt modelId="{A1E54DF6-9C4C-426D-98EB-FFBF48F1924C}" type="pres">
      <dgm:prSet presAssocID="{AF1790DE-E36E-4506-8B4B-73498403BC3A}" presName="parentLeftMargin" presStyleLbl="node1" presStyleIdx="2" presStyleCnt="7"/>
      <dgm:spPr/>
    </dgm:pt>
    <dgm:pt modelId="{EEBD306F-2B9A-4D2B-9193-3D815715E159}" type="pres">
      <dgm:prSet presAssocID="{AF1790DE-E36E-4506-8B4B-73498403BC3A}" presName="parentText" presStyleLbl="node1" presStyleIdx="3" presStyleCnt="7" custScaleX="133333">
        <dgm:presLayoutVars>
          <dgm:chMax val="0"/>
          <dgm:bulletEnabled val="1"/>
        </dgm:presLayoutVars>
      </dgm:prSet>
      <dgm:spPr/>
    </dgm:pt>
    <dgm:pt modelId="{D60276C3-8AA5-49E7-A53A-2AD0071F10C7}" type="pres">
      <dgm:prSet presAssocID="{AF1790DE-E36E-4506-8B4B-73498403BC3A}" presName="negativeSpace" presStyleCnt="0"/>
      <dgm:spPr/>
    </dgm:pt>
    <dgm:pt modelId="{651F067F-7FD3-49A0-930F-C390710D14CC}" type="pres">
      <dgm:prSet presAssocID="{AF1790DE-E36E-4506-8B4B-73498403BC3A}" presName="childText" presStyleLbl="conFgAcc1" presStyleIdx="3" presStyleCnt="7">
        <dgm:presLayoutVars>
          <dgm:bulletEnabled val="1"/>
        </dgm:presLayoutVars>
      </dgm:prSet>
      <dgm:spPr>
        <a:solidFill>
          <a:srgbClr val="FFFFFF">
            <a:alpha val="0"/>
          </a:srgbClr>
        </a:solidFill>
      </dgm:spPr>
    </dgm:pt>
    <dgm:pt modelId="{0DBAD9B9-D831-41B3-A7AB-BA43EC772A23}" type="pres">
      <dgm:prSet presAssocID="{43FE062E-EA32-4A5A-A7FE-EEBE294F89F8}" presName="spaceBetweenRectangles" presStyleCnt="0"/>
      <dgm:spPr/>
    </dgm:pt>
    <dgm:pt modelId="{9FBB05F6-6B43-4838-BB56-D8204B1DFDBB}" type="pres">
      <dgm:prSet presAssocID="{92E0BEA3-0319-4FBB-8D06-F523A0F31AFE}" presName="parentLin" presStyleCnt="0"/>
      <dgm:spPr/>
    </dgm:pt>
    <dgm:pt modelId="{2F6DCFC7-B128-4075-85AB-63906F54F199}" type="pres">
      <dgm:prSet presAssocID="{92E0BEA3-0319-4FBB-8D06-F523A0F31AFE}" presName="parentLeftMargin" presStyleLbl="node1" presStyleIdx="3" presStyleCnt="7"/>
      <dgm:spPr/>
    </dgm:pt>
    <dgm:pt modelId="{EC1C5D96-D4E0-4B13-B90D-0A1CD7988876}" type="pres">
      <dgm:prSet presAssocID="{92E0BEA3-0319-4FBB-8D06-F523A0F31AFE}" presName="parentText" presStyleLbl="node1" presStyleIdx="4" presStyleCnt="7" custScaleX="129932">
        <dgm:presLayoutVars>
          <dgm:chMax val="0"/>
          <dgm:bulletEnabled val="1"/>
        </dgm:presLayoutVars>
      </dgm:prSet>
      <dgm:spPr/>
    </dgm:pt>
    <dgm:pt modelId="{397FDA66-0FF2-46F7-8CE5-9F46C70CC2C1}" type="pres">
      <dgm:prSet presAssocID="{92E0BEA3-0319-4FBB-8D06-F523A0F31AFE}" presName="negativeSpace" presStyleCnt="0"/>
      <dgm:spPr/>
    </dgm:pt>
    <dgm:pt modelId="{F50AFCC0-5C68-4512-ACDD-23FE4FACC4F8}" type="pres">
      <dgm:prSet presAssocID="{92E0BEA3-0319-4FBB-8D06-F523A0F31AFE}" presName="childText" presStyleLbl="conFgAcc1" presStyleIdx="4" presStyleCnt="7">
        <dgm:presLayoutVars>
          <dgm:bulletEnabled val="1"/>
        </dgm:presLayoutVars>
      </dgm:prSet>
      <dgm:spPr>
        <a:solidFill>
          <a:srgbClr val="FFFFFF">
            <a:alpha val="0"/>
          </a:srgbClr>
        </a:solidFill>
      </dgm:spPr>
    </dgm:pt>
    <dgm:pt modelId="{6D7C75E7-980E-47BF-9C8D-00ACBC24A328}" type="pres">
      <dgm:prSet presAssocID="{657DD261-1631-46A3-88EF-36E266D51D4C}" presName="spaceBetweenRectangles" presStyleCnt="0"/>
      <dgm:spPr/>
    </dgm:pt>
    <dgm:pt modelId="{A95A0334-4C97-4DE8-A23B-974ACE57EEC7}" type="pres">
      <dgm:prSet presAssocID="{246689C4-6F96-4EC5-9609-1DF9B1589526}" presName="parentLin" presStyleCnt="0"/>
      <dgm:spPr/>
    </dgm:pt>
    <dgm:pt modelId="{381A60EF-0C43-4423-B991-350FA7A2C3C7}" type="pres">
      <dgm:prSet presAssocID="{246689C4-6F96-4EC5-9609-1DF9B1589526}" presName="parentLeftMargin" presStyleLbl="node1" presStyleIdx="4" presStyleCnt="7"/>
      <dgm:spPr/>
    </dgm:pt>
    <dgm:pt modelId="{274FBB78-BBC1-4EBB-8038-D9338A246E2B}" type="pres">
      <dgm:prSet presAssocID="{246689C4-6F96-4EC5-9609-1DF9B1589526}" presName="parentText" presStyleLbl="node1" presStyleIdx="5" presStyleCnt="7" custScaleX="129932">
        <dgm:presLayoutVars>
          <dgm:chMax val="0"/>
          <dgm:bulletEnabled val="1"/>
        </dgm:presLayoutVars>
      </dgm:prSet>
      <dgm:spPr/>
    </dgm:pt>
    <dgm:pt modelId="{DA9491EB-07C2-41F2-9F49-16D65D70B9E1}" type="pres">
      <dgm:prSet presAssocID="{246689C4-6F96-4EC5-9609-1DF9B1589526}" presName="negativeSpace" presStyleCnt="0"/>
      <dgm:spPr/>
    </dgm:pt>
    <dgm:pt modelId="{2086B887-67F7-4A1B-BADA-8683DBD47710}" type="pres">
      <dgm:prSet presAssocID="{246689C4-6F96-4EC5-9609-1DF9B1589526}" presName="childText" presStyleLbl="conFgAcc1" presStyleIdx="5" presStyleCnt="7">
        <dgm:presLayoutVars>
          <dgm:bulletEnabled val="1"/>
        </dgm:presLayoutVars>
      </dgm:prSet>
      <dgm:spPr>
        <a:solidFill>
          <a:srgbClr val="FFFFFF">
            <a:alpha val="0"/>
          </a:srgbClr>
        </a:solidFill>
      </dgm:spPr>
    </dgm:pt>
    <dgm:pt modelId="{BB27AAB1-7AEF-434C-87C3-D9EC83C101A8}" type="pres">
      <dgm:prSet presAssocID="{1F16A108-6E15-4C4C-A273-B2882D5C50D9}" presName="spaceBetweenRectangles" presStyleCnt="0"/>
      <dgm:spPr/>
    </dgm:pt>
    <dgm:pt modelId="{335BEFCD-88CB-4D9B-B51D-6A7B8B8C5B1D}" type="pres">
      <dgm:prSet presAssocID="{ACF908AD-BEE5-4021-AA41-E00BD7C9238B}" presName="parentLin" presStyleCnt="0"/>
      <dgm:spPr/>
    </dgm:pt>
    <dgm:pt modelId="{4C6D4975-FB9C-4CAE-83B4-368895793DA2}" type="pres">
      <dgm:prSet presAssocID="{ACF908AD-BEE5-4021-AA41-E00BD7C9238B}" presName="parentLeftMargin" presStyleLbl="node1" presStyleIdx="5" presStyleCnt="7"/>
      <dgm:spPr/>
    </dgm:pt>
    <dgm:pt modelId="{3EDEEC74-B359-4170-BB40-8D96C10D24C9}" type="pres">
      <dgm:prSet presAssocID="{ACF908AD-BEE5-4021-AA41-E00BD7C9238B}" presName="parentText" presStyleLbl="node1" presStyleIdx="6" presStyleCnt="7" custScaleX="122449">
        <dgm:presLayoutVars>
          <dgm:chMax val="0"/>
          <dgm:bulletEnabled val="1"/>
        </dgm:presLayoutVars>
      </dgm:prSet>
      <dgm:spPr/>
    </dgm:pt>
    <dgm:pt modelId="{399E43D3-3E08-456D-85DF-64BA28E3CC23}" type="pres">
      <dgm:prSet presAssocID="{ACF908AD-BEE5-4021-AA41-E00BD7C9238B}" presName="negativeSpace" presStyleCnt="0"/>
      <dgm:spPr/>
    </dgm:pt>
    <dgm:pt modelId="{2EBB4B53-46AB-41C5-859C-D0BE6E1B248C}" type="pres">
      <dgm:prSet presAssocID="{ACF908AD-BEE5-4021-AA41-E00BD7C9238B}" presName="childText" presStyleLbl="conFgAcc1" presStyleIdx="6" presStyleCnt="7">
        <dgm:presLayoutVars>
          <dgm:bulletEnabled val="1"/>
        </dgm:presLayoutVars>
      </dgm:prSet>
      <dgm:spPr>
        <a:solidFill>
          <a:srgbClr val="FFFFFF">
            <a:alpha val="0"/>
          </a:srgbClr>
        </a:solidFill>
      </dgm:spPr>
    </dgm:pt>
  </dgm:ptLst>
  <dgm:cxnLst>
    <dgm:cxn modelId="{AFED1F19-484D-441D-A9E9-131B0DBAB2B5}" srcId="{91346CAC-A78E-4DA3-B22E-CEA49EBE4226}" destId="{AF1790DE-E36E-4506-8B4B-73498403BC3A}" srcOrd="3" destOrd="0" parTransId="{1D88505E-B705-45D0-982D-C74088FFDC5C}" sibTransId="{43FE062E-EA32-4A5A-A7FE-EEBE294F89F8}"/>
    <dgm:cxn modelId="{5832A219-F025-4B0C-86DC-923489D8F566}" srcId="{91346CAC-A78E-4DA3-B22E-CEA49EBE4226}" destId="{246689C4-6F96-4EC5-9609-1DF9B1589526}" srcOrd="5" destOrd="0" parTransId="{C39F95BD-7228-41BD-9AE0-E1E5D50DB020}" sibTransId="{1F16A108-6E15-4C4C-A273-B2882D5C50D9}"/>
    <dgm:cxn modelId="{9CC3AB1B-EFD8-490C-BA03-B81BF5826D3E}" type="presOf" srcId="{246689C4-6F96-4EC5-9609-1DF9B1589526}" destId="{381A60EF-0C43-4423-B991-350FA7A2C3C7}" srcOrd="0" destOrd="0" presId="urn:microsoft.com/office/officeart/2005/8/layout/list1"/>
    <dgm:cxn modelId="{839E471C-6793-404C-AD8E-27BB169E3FFC}" type="presOf" srcId="{2AB05D85-3685-48AC-BC1A-44B5D91DD40F}" destId="{9BF3C4AE-230A-4781-8680-EAEA0E818125}" srcOrd="1" destOrd="0" presId="urn:microsoft.com/office/officeart/2005/8/layout/list1"/>
    <dgm:cxn modelId="{5261EA21-66D9-4035-A5CA-D065BB15CF17}" type="presOf" srcId="{92E0BEA3-0319-4FBB-8D06-F523A0F31AFE}" destId="{EC1C5D96-D4E0-4B13-B90D-0A1CD7988876}" srcOrd="1" destOrd="0" presId="urn:microsoft.com/office/officeart/2005/8/layout/list1"/>
    <dgm:cxn modelId="{4A89C83F-003B-4266-AF5C-2C818553C4D7}" type="presOf" srcId="{E2855558-389B-4591-8564-2A29B4C32D65}" destId="{643F61F5-F617-478B-A953-7E4573D0220D}" srcOrd="0" destOrd="0" presId="urn:microsoft.com/office/officeart/2005/8/layout/list1"/>
    <dgm:cxn modelId="{F617DD40-16ED-43C8-8C45-8349791897C0}" srcId="{91346CAC-A78E-4DA3-B22E-CEA49EBE4226}" destId="{ACF908AD-BEE5-4021-AA41-E00BD7C9238B}" srcOrd="6" destOrd="0" parTransId="{3F4C4D51-2B1C-48AB-8427-FF00F9B72100}" sibTransId="{A473C9CF-36B4-49B7-9081-1B9C59577168}"/>
    <dgm:cxn modelId="{2701BC43-2264-4BDE-A942-D8E37A0F87CA}" type="presOf" srcId="{D9B449A0-FF94-4713-9A9A-058D7F6B71B9}" destId="{46B940FC-8FA1-4568-B447-0EEB4A38217C}" srcOrd="1" destOrd="0" presId="urn:microsoft.com/office/officeart/2005/8/layout/list1"/>
    <dgm:cxn modelId="{4F236E68-A17D-4165-9905-A7A0A08BB306}" srcId="{91346CAC-A78E-4DA3-B22E-CEA49EBE4226}" destId="{92E0BEA3-0319-4FBB-8D06-F523A0F31AFE}" srcOrd="4" destOrd="0" parTransId="{EC9E610C-4D20-4DEA-AD3B-1A4226AE0616}" sibTransId="{657DD261-1631-46A3-88EF-36E266D51D4C}"/>
    <dgm:cxn modelId="{1EA45F6A-F817-4902-8CFD-2268BBD112B5}" type="presOf" srcId="{ACF908AD-BEE5-4021-AA41-E00BD7C9238B}" destId="{4C6D4975-FB9C-4CAE-83B4-368895793DA2}" srcOrd="0" destOrd="0" presId="urn:microsoft.com/office/officeart/2005/8/layout/list1"/>
    <dgm:cxn modelId="{C4C3B44A-0E8A-41C9-9100-821C3AE07717}" srcId="{91346CAC-A78E-4DA3-B22E-CEA49EBE4226}" destId="{2AB05D85-3685-48AC-BC1A-44B5D91DD40F}" srcOrd="0" destOrd="0" parTransId="{4517A82F-44E2-48FE-9B68-FDD14450B9A9}" sibTransId="{3F230C28-62A7-4665-9246-A2CD26897E0B}"/>
    <dgm:cxn modelId="{02CD3E70-007B-47A1-9714-5235A8EA76AC}" type="presOf" srcId="{91346CAC-A78E-4DA3-B22E-CEA49EBE4226}" destId="{377BF09A-222E-4937-A795-7A4258D0F5D6}" srcOrd="0" destOrd="0" presId="urn:microsoft.com/office/officeart/2005/8/layout/list1"/>
    <dgm:cxn modelId="{A7FFA459-88E6-4BF9-990E-9E839F2CA561}" srcId="{91346CAC-A78E-4DA3-B22E-CEA49EBE4226}" destId="{D9B449A0-FF94-4713-9A9A-058D7F6B71B9}" srcOrd="1" destOrd="0" parTransId="{72FECDBD-928B-4253-9CFE-B1ABEE0A78E1}" sibTransId="{2764F4CA-6CE4-44EA-8523-B18B98402A7E}"/>
    <dgm:cxn modelId="{6E9B785A-173B-427B-B91B-07F5B5E934C1}" type="presOf" srcId="{D9B449A0-FF94-4713-9A9A-058D7F6B71B9}" destId="{F795D8E3-ADA7-4953-8642-733E088841CD}" srcOrd="0" destOrd="0" presId="urn:microsoft.com/office/officeart/2005/8/layout/list1"/>
    <dgm:cxn modelId="{81D8128F-99CA-4C8D-B2C2-9EE5A14D8D42}" type="presOf" srcId="{AF1790DE-E36E-4506-8B4B-73498403BC3A}" destId="{EEBD306F-2B9A-4D2B-9193-3D815715E159}" srcOrd="1" destOrd="0" presId="urn:microsoft.com/office/officeart/2005/8/layout/list1"/>
    <dgm:cxn modelId="{332C2394-3456-4EE7-B9C0-C8189C2E9C0E}" type="presOf" srcId="{2AB05D85-3685-48AC-BC1A-44B5D91DD40F}" destId="{A5FEB8A4-1099-405D-8C8D-E3BECE7B6103}" srcOrd="0" destOrd="0" presId="urn:microsoft.com/office/officeart/2005/8/layout/list1"/>
    <dgm:cxn modelId="{7C9783B9-424C-40B5-8466-DD33D9F9A5B2}" type="presOf" srcId="{92E0BEA3-0319-4FBB-8D06-F523A0F31AFE}" destId="{2F6DCFC7-B128-4075-85AB-63906F54F199}" srcOrd="0" destOrd="0" presId="urn:microsoft.com/office/officeart/2005/8/layout/list1"/>
    <dgm:cxn modelId="{AF8603C4-6C34-41CA-B55F-728FDFE289DE}" type="presOf" srcId="{E2855558-389B-4591-8564-2A29B4C32D65}" destId="{9CD06469-F34B-4432-ADB5-7C825FE94111}" srcOrd="1" destOrd="0" presId="urn:microsoft.com/office/officeart/2005/8/layout/list1"/>
    <dgm:cxn modelId="{87C259CD-9B53-4AF2-9BC5-C1E1F530CFE4}" type="presOf" srcId="{AF1790DE-E36E-4506-8B4B-73498403BC3A}" destId="{A1E54DF6-9C4C-426D-98EB-FFBF48F1924C}" srcOrd="0" destOrd="0" presId="urn:microsoft.com/office/officeart/2005/8/layout/list1"/>
    <dgm:cxn modelId="{48FB9AF0-E794-4529-A85F-670858982857}" srcId="{91346CAC-A78E-4DA3-B22E-CEA49EBE4226}" destId="{E2855558-389B-4591-8564-2A29B4C32D65}" srcOrd="2" destOrd="0" parTransId="{9FD20762-DA87-4087-803C-2ABA29AE61C3}" sibTransId="{E3CCE1FE-8395-4CE0-ADA9-5054E68F59BF}"/>
    <dgm:cxn modelId="{11B6CCFA-10EF-46B9-B838-F052DCB5255F}" type="presOf" srcId="{246689C4-6F96-4EC5-9609-1DF9B1589526}" destId="{274FBB78-BBC1-4EBB-8038-D9338A246E2B}" srcOrd="1" destOrd="0" presId="urn:microsoft.com/office/officeart/2005/8/layout/list1"/>
    <dgm:cxn modelId="{5655ADFE-269E-49F0-B0D6-3F99F73A870B}" type="presOf" srcId="{ACF908AD-BEE5-4021-AA41-E00BD7C9238B}" destId="{3EDEEC74-B359-4170-BB40-8D96C10D24C9}" srcOrd="1" destOrd="0" presId="urn:microsoft.com/office/officeart/2005/8/layout/list1"/>
    <dgm:cxn modelId="{29FAE7FB-BDDC-4246-9301-41D61DE272C3}" type="presParOf" srcId="{377BF09A-222E-4937-A795-7A4258D0F5D6}" destId="{1D794BF2-7ACA-4090-987A-71085139C355}" srcOrd="0" destOrd="0" presId="urn:microsoft.com/office/officeart/2005/8/layout/list1"/>
    <dgm:cxn modelId="{4BE314A9-B405-4FE4-A0E1-D7BF449F491F}" type="presParOf" srcId="{1D794BF2-7ACA-4090-987A-71085139C355}" destId="{A5FEB8A4-1099-405D-8C8D-E3BECE7B6103}" srcOrd="0" destOrd="0" presId="urn:microsoft.com/office/officeart/2005/8/layout/list1"/>
    <dgm:cxn modelId="{4636B69B-D8C8-49CB-8D2A-570AE9C41216}" type="presParOf" srcId="{1D794BF2-7ACA-4090-987A-71085139C355}" destId="{9BF3C4AE-230A-4781-8680-EAEA0E818125}" srcOrd="1" destOrd="0" presId="urn:microsoft.com/office/officeart/2005/8/layout/list1"/>
    <dgm:cxn modelId="{D88E357B-8DF2-4BC3-B62F-37FE1DC085C5}" type="presParOf" srcId="{377BF09A-222E-4937-A795-7A4258D0F5D6}" destId="{F0806F3E-8099-41A2-A724-A2AF9316DA6C}" srcOrd="1" destOrd="0" presId="urn:microsoft.com/office/officeart/2005/8/layout/list1"/>
    <dgm:cxn modelId="{43E1033B-E63F-44F6-AE2E-C5B89B3D94A5}" type="presParOf" srcId="{377BF09A-222E-4937-A795-7A4258D0F5D6}" destId="{2CF7F88A-817A-4CF2-8A64-DD52693D3FC2}" srcOrd="2" destOrd="0" presId="urn:microsoft.com/office/officeart/2005/8/layout/list1"/>
    <dgm:cxn modelId="{F2A74021-0DA3-41C1-884D-7D2D84D41B12}" type="presParOf" srcId="{377BF09A-222E-4937-A795-7A4258D0F5D6}" destId="{60FBBF60-D4AD-4752-9D34-C12F3B86DA96}" srcOrd="3" destOrd="0" presId="urn:microsoft.com/office/officeart/2005/8/layout/list1"/>
    <dgm:cxn modelId="{99A0F835-2B46-4DD8-873B-8054D7058F9B}" type="presParOf" srcId="{377BF09A-222E-4937-A795-7A4258D0F5D6}" destId="{ED0E1027-549B-49E6-9D59-3B13C1AC4FD2}" srcOrd="4" destOrd="0" presId="urn:microsoft.com/office/officeart/2005/8/layout/list1"/>
    <dgm:cxn modelId="{5B0A0EDC-A87B-494D-94CF-C3EE557AA2E1}" type="presParOf" srcId="{ED0E1027-549B-49E6-9D59-3B13C1AC4FD2}" destId="{F795D8E3-ADA7-4953-8642-733E088841CD}" srcOrd="0" destOrd="0" presId="urn:microsoft.com/office/officeart/2005/8/layout/list1"/>
    <dgm:cxn modelId="{BEF75710-7BA3-49E9-BE3D-61F77103F37A}" type="presParOf" srcId="{ED0E1027-549B-49E6-9D59-3B13C1AC4FD2}" destId="{46B940FC-8FA1-4568-B447-0EEB4A38217C}" srcOrd="1" destOrd="0" presId="urn:microsoft.com/office/officeart/2005/8/layout/list1"/>
    <dgm:cxn modelId="{C5FB2F4B-E2E8-4FCF-B6C0-075A56D608AF}" type="presParOf" srcId="{377BF09A-222E-4937-A795-7A4258D0F5D6}" destId="{E375144E-1A36-4173-80BF-99CA453AF7E6}" srcOrd="5" destOrd="0" presId="urn:microsoft.com/office/officeart/2005/8/layout/list1"/>
    <dgm:cxn modelId="{27992C6A-1D62-4B0E-AC36-6C5F109A42DB}" type="presParOf" srcId="{377BF09A-222E-4937-A795-7A4258D0F5D6}" destId="{FE437422-C560-4C42-8C7A-0DA04E55B9BB}" srcOrd="6" destOrd="0" presId="urn:microsoft.com/office/officeart/2005/8/layout/list1"/>
    <dgm:cxn modelId="{9E12E696-E0AF-412B-8CD4-5EAFBDA340FB}" type="presParOf" srcId="{377BF09A-222E-4937-A795-7A4258D0F5D6}" destId="{0B9E0790-3332-4252-B645-DA100988A8BD}" srcOrd="7" destOrd="0" presId="urn:microsoft.com/office/officeart/2005/8/layout/list1"/>
    <dgm:cxn modelId="{329EDCD9-2D77-4F1A-BACD-DDD575AB7A7D}" type="presParOf" srcId="{377BF09A-222E-4937-A795-7A4258D0F5D6}" destId="{BFEA5445-50DE-4684-987E-9F1F651A7CB1}" srcOrd="8" destOrd="0" presId="urn:microsoft.com/office/officeart/2005/8/layout/list1"/>
    <dgm:cxn modelId="{36021C5F-5E39-4B39-AE1F-7B90F8091413}" type="presParOf" srcId="{BFEA5445-50DE-4684-987E-9F1F651A7CB1}" destId="{643F61F5-F617-478B-A953-7E4573D0220D}" srcOrd="0" destOrd="0" presId="urn:microsoft.com/office/officeart/2005/8/layout/list1"/>
    <dgm:cxn modelId="{076B11D9-B4A1-4493-941B-4343DA05BEFD}" type="presParOf" srcId="{BFEA5445-50DE-4684-987E-9F1F651A7CB1}" destId="{9CD06469-F34B-4432-ADB5-7C825FE94111}" srcOrd="1" destOrd="0" presId="urn:microsoft.com/office/officeart/2005/8/layout/list1"/>
    <dgm:cxn modelId="{88AE2148-2319-451C-A595-EB94CF23F525}" type="presParOf" srcId="{377BF09A-222E-4937-A795-7A4258D0F5D6}" destId="{F1C435CB-0864-441B-8524-6DD2EE189DE5}" srcOrd="9" destOrd="0" presId="urn:microsoft.com/office/officeart/2005/8/layout/list1"/>
    <dgm:cxn modelId="{6D43F9BD-60D0-4548-B6A9-23FC70CA33A0}" type="presParOf" srcId="{377BF09A-222E-4937-A795-7A4258D0F5D6}" destId="{C6EBB0DE-782D-4729-AC1B-AFD6DD05183B}" srcOrd="10" destOrd="0" presId="urn:microsoft.com/office/officeart/2005/8/layout/list1"/>
    <dgm:cxn modelId="{AB1156D2-F98D-4834-93B8-6A16CA80AB54}" type="presParOf" srcId="{377BF09A-222E-4937-A795-7A4258D0F5D6}" destId="{FFB6C9BD-743C-4271-96CE-B4DCBC77FDF8}" srcOrd="11" destOrd="0" presId="urn:microsoft.com/office/officeart/2005/8/layout/list1"/>
    <dgm:cxn modelId="{4744B2F1-07DE-454B-911E-C8F78833B69D}" type="presParOf" srcId="{377BF09A-222E-4937-A795-7A4258D0F5D6}" destId="{6FECFA36-77DF-4D44-A0EE-86BBB75610EB}" srcOrd="12" destOrd="0" presId="urn:microsoft.com/office/officeart/2005/8/layout/list1"/>
    <dgm:cxn modelId="{61D1A5DF-8FE3-4C2E-B34B-ABEE7AD80EF6}" type="presParOf" srcId="{6FECFA36-77DF-4D44-A0EE-86BBB75610EB}" destId="{A1E54DF6-9C4C-426D-98EB-FFBF48F1924C}" srcOrd="0" destOrd="0" presId="urn:microsoft.com/office/officeart/2005/8/layout/list1"/>
    <dgm:cxn modelId="{7E51C6E6-5D95-4F38-9FCE-325A471D34AF}" type="presParOf" srcId="{6FECFA36-77DF-4D44-A0EE-86BBB75610EB}" destId="{EEBD306F-2B9A-4D2B-9193-3D815715E159}" srcOrd="1" destOrd="0" presId="urn:microsoft.com/office/officeart/2005/8/layout/list1"/>
    <dgm:cxn modelId="{DC18FD2C-612A-4E8B-9EB3-DC5B72554B45}" type="presParOf" srcId="{377BF09A-222E-4937-A795-7A4258D0F5D6}" destId="{D60276C3-8AA5-49E7-A53A-2AD0071F10C7}" srcOrd="13" destOrd="0" presId="urn:microsoft.com/office/officeart/2005/8/layout/list1"/>
    <dgm:cxn modelId="{842E093C-D0A3-4982-A3E7-B0CC0205953B}" type="presParOf" srcId="{377BF09A-222E-4937-A795-7A4258D0F5D6}" destId="{651F067F-7FD3-49A0-930F-C390710D14CC}" srcOrd="14" destOrd="0" presId="urn:microsoft.com/office/officeart/2005/8/layout/list1"/>
    <dgm:cxn modelId="{E567B008-1EFB-42A8-B239-9822236EA07A}" type="presParOf" srcId="{377BF09A-222E-4937-A795-7A4258D0F5D6}" destId="{0DBAD9B9-D831-41B3-A7AB-BA43EC772A23}" srcOrd="15" destOrd="0" presId="urn:microsoft.com/office/officeart/2005/8/layout/list1"/>
    <dgm:cxn modelId="{8BEFF634-01C1-43E1-9692-53994E099FD7}" type="presParOf" srcId="{377BF09A-222E-4937-A795-7A4258D0F5D6}" destId="{9FBB05F6-6B43-4838-BB56-D8204B1DFDBB}" srcOrd="16" destOrd="0" presId="urn:microsoft.com/office/officeart/2005/8/layout/list1"/>
    <dgm:cxn modelId="{753DE4E9-3103-46EF-A289-FCC350131EFC}" type="presParOf" srcId="{9FBB05F6-6B43-4838-BB56-D8204B1DFDBB}" destId="{2F6DCFC7-B128-4075-85AB-63906F54F199}" srcOrd="0" destOrd="0" presId="urn:microsoft.com/office/officeart/2005/8/layout/list1"/>
    <dgm:cxn modelId="{2EB67F60-4C35-4191-892B-529009238B87}" type="presParOf" srcId="{9FBB05F6-6B43-4838-BB56-D8204B1DFDBB}" destId="{EC1C5D96-D4E0-4B13-B90D-0A1CD7988876}" srcOrd="1" destOrd="0" presId="urn:microsoft.com/office/officeart/2005/8/layout/list1"/>
    <dgm:cxn modelId="{ED2E55BD-B95F-4C78-B6BF-1186EC7B01E9}" type="presParOf" srcId="{377BF09A-222E-4937-A795-7A4258D0F5D6}" destId="{397FDA66-0FF2-46F7-8CE5-9F46C70CC2C1}" srcOrd="17" destOrd="0" presId="urn:microsoft.com/office/officeart/2005/8/layout/list1"/>
    <dgm:cxn modelId="{9F528D3A-516C-4C13-B91D-F6621F50383A}" type="presParOf" srcId="{377BF09A-222E-4937-A795-7A4258D0F5D6}" destId="{F50AFCC0-5C68-4512-ACDD-23FE4FACC4F8}" srcOrd="18" destOrd="0" presId="urn:microsoft.com/office/officeart/2005/8/layout/list1"/>
    <dgm:cxn modelId="{174579DB-FF6F-4260-87E5-4B338DF4F8EF}" type="presParOf" srcId="{377BF09A-222E-4937-A795-7A4258D0F5D6}" destId="{6D7C75E7-980E-47BF-9C8D-00ACBC24A328}" srcOrd="19" destOrd="0" presId="urn:microsoft.com/office/officeart/2005/8/layout/list1"/>
    <dgm:cxn modelId="{DECD39F8-520F-4815-9693-71DC56FA6FF2}" type="presParOf" srcId="{377BF09A-222E-4937-A795-7A4258D0F5D6}" destId="{A95A0334-4C97-4DE8-A23B-974ACE57EEC7}" srcOrd="20" destOrd="0" presId="urn:microsoft.com/office/officeart/2005/8/layout/list1"/>
    <dgm:cxn modelId="{67F76F41-F6E6-4FEC-87CF-9348A1ED3D95}" type="presParOf" srcId="{A95A0334-4C97-4DE8-A23B-974ACE57EEC7}" destId="{381A60EF-0C43-4423-B991-350FA7A2C3C7}" srcOrd="0" destOrd="0" presId="urn:microsoft.com/office/officeart/2005/8/layout/list1"/>
    <dgm:cxn modelId="{FB8119BF-1D30-4D24-A0DC-EAF4D5561F66}" type="presParOf" srcId="{A95A0334-4C97-4DE8-A23B-974ACE57EEC7}" destId="{274FBB78-BBC1-4EBB-8038-D9338A246E2B}" srcOrd="1" destOrd="0" presId="urn:microsoft.com/office/officeart/2005/8/layout/list1"/>
    <dgm:cxn modelId="{46BC1335-5C58-4B25-995C-664AD7F51F89}" type="presParOf" srcId="{377BF09A-222E-4937-A795-7A4258D0F5D6}" destId="{DA9491EB-07C2-41F2-9F49-16D65D70B9E1}" srcOrd="21" destOrd="0" presId="urn:microsoft.com/office/officeart/2005/8/layout/list1"/>
    <dgm:cxn modelId="{959C164F-15B9-4339-B972-90DF46157C48}" type="presParOf" srcId="{377BF09A-222E-4937-A795-7A4258D0F5D6}" destId="{2086B887-67F7-4A1B-BADA-8683DBD47710}" srcOrd="22" destOrd="0" presId="urn:microsoft.com/office/officeart/2005/8/layout/list1"/>
    <dgm:cxn modelId="{B924826C-F1E5-4903-B29D-E44C7B56DEA3}" type="presParOf" srcId="{377BF09A-222E-4937-A795-7A4258D0F5D6}" destId="{BB27AAB1-7AEF-434C-87C3-D9EC83C101A8}" srcOrd="23" destOrd="0" presId="urn:microsoft.com/office/officeart/2005/8/layout/list1"/>
    <dgm:cxn modelId="{736B1143-E246-4DA7-BD7F-FA7F43681618}" type="presParOf" srcId="{377BF09A-222E-4937-A795-7A4258D0F5D6}" destId="{335BEFCD-88CB-4D9B-B51D-6A7B8B8C5B1D}" srcOrd="24" destOrd="0" presId="urn:microsoft.com/office/officeart/2005/8/layout/list1"/>
    <dgm:cxn modelId="{3BD63953-92A2-4F19-9AC3-CF902A9B0A2D}" type="presParOf" srcId="{335BEFCD-88CB-4D9B-B51D-6A7B8B8C5B1D}" destId="{4C6D4975-FB9C-4CAE-83B4-368895793DA2}" srcOrd="0" destOrd="0" presId="urn:microsoft.com/office/officeart/2005/8/layout/list1"/>
    <dgm:cxn modelId="{044FC260-8BA6-4F65-89D1-CA1DAC08AC06}" type="presParOf" srcId="{335BEFCD-88CB-4D9B-B51D-6A7B8B8C5B1D}" destId="{3EDEEC74-B359-4170-BB40-8D96C10D24C9}" srcOrd="1" destOrd="0" presId="urn:microsoft.com/office/officeart/2005/8/layout/list1"/>
    <dgm:cxn modelId="{5CC7512D-D81A-4ED9-8A51-E31FB73D1DD9}" type="presParOf" srcId="{377BF09A-222E-4937-A795-7A4258D0F5D6}" destId="{399E43D3-3E08-456D-85DF-64BA28E3CC23}" srcOrd="25" destOrd="0" presId="urn:microsoft.com/office/officeart/2005/8/layout/list1"/>
    <dgm:cxn modelId="{013F3D92-815F-48A6-922D-F61F5DC3ECD7}" type="presParOf" srcId="{377BF09A-222E-4937-A795-7A4258D0F5D6}" destId="{2EBB4B53-46AB-41C5-859C-D0BE6E1B248C}" srcOrd="2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1346CAC-A78E-4DA3-B22E-CEA49EBE4226}"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D9B449A0-FF94-4713-9A9A-058D7F6B71B9}">
      <dgm:prSet phldrT="[Text]" custT="1"/>
      <dgm:spPr/>
      <dgm:t>
        <a:bodyPr/>
        <a:lstStyle/>
        <a:p>
          <a:r>
            <a:rPr lang="en-US" sz="1400" b="1" dirty="0">
              <a:latin typeface="Calibri" pitchFamily="34" charset="0"/>
              <a:cs typeface="Calibri" pitchFamily="34" charset="0"/>
            </a:rPr>
            <a:t>Only one identifier column and one globally unique identifier column can be created for each table. </a:t>
          </a:r>
        </a:p>
      </dgm:t>
    </dgm:pt>
    <dgm:pt modelId="{72FECDBD-928B-4253-9CFE-B1ABEE0A78E1}" type="parTrans" cxnId="{A7FFA459-88E6-4BF9-990E-9E839F2CA561}">
      <dgm:prSet/>
      <dgm:spPr/>
      <dgm:t>
        <a:bodyPr/>
        <a:lstStyle/>
        <a:p>
          <a:endParaRPr lang="en-US"/>
        </a:p>
      </dgm:t>
    </dgm:pt>
    <dgm:pt modelId="{2764F4CA-6CE4-44EA-8523-B18B98402A7E}" type="sibTrans" cxnId="{A7FFA459-88E6-4BF9-990E-9E839F2CA561}">
      <dgm:prSet/>
      <dgm:spPr/>
      <dgm:t>
        <a:bodyPr/>
        <a:lstStyle/>
        <a:p>
          <a:endParaRPr lang="en-US"/>
        </a:p>
      </dgm:t>
    </dgm:pt>
    <dgm:pt modelId="{E2855558-389B-4591-8564-2A29B4C32D65}">
      <dgm:prSet phldrT="[Text]" custT="1"/>
      <dgm:spPr/>
      <dgm:t>
        <a:bodyPr/>
        <a:lstStyle/>
        <a:p>
          <a:r>
            <a:rPr lang="en-US" sz="1400" b="1" dirty="0">
              <a:latin typeface="Calibri" pitchFamily="34" charset="0"/>
              <a:cs typeface="Calibri" pitchFamily="34" charset="0"/>
            </a:rPr>
            <a:t>To create and work with globally unique identifiers, a combination of </a:t>
          </a:r>
          <a:r>
            <a:rPr lang="en-US" sz="1400" b="0" dirty="0">
              <a:latin typeface="Courier New" pitchFamily="49" charset="0"/>
              <a:cs typeface="Courier New" pitchFamily="49" charset="0"/>
            </a:rPr>
            <a:t>ROWGUIDCOL</a:t>
          </a:r>
          <a:r>
            <a:rPr lang="en-US" sz="1400" b="1" dirty="0">
              <a:latin typeface="Calibri" pitchFamily="34" charset="0"/>
              <a:cs typeface="Calibri" pitchFamily="34" charset="0"/>
            </a:rPr>
            <a:t>, </a:t>
          </a:r>
          <a:r>
            <a:rPr lang="en-US" sz="1400" b="0" dirty="0" err="1">
              <a:latin typeface="Courier New" pitchFamily="49" charset="0"/>
              <a:cs typeface="Courier New" pitchFamily="49" charset="0"/>
            </a:rPr>
            <a:t>uniqueidentifier</a:t>
          </a:r>
          <a:r>
            <a:rPr lang="en-US" sz="1400" b="0" dirty="0">
              <a:latin typeface="Courier New" pitchFamily="49" charset="0"/>
              <a:cs typeface="Courier New" pitchFamily="49" charset="0"/>
            </a:rPr>
            <a:t> </a:t>
          </a:r>
          <a:r>
            <a:rPr lang="en-US" sz="1400" b="1" dirty="0">
              <a:latin typeface="Calibri" pitchFamily="34" charset="0"/>
              <a:cs typeface="Calibri" pitchFamily="34" charset="0"/>
            </a:rPr>
            <a:t>data type, and </a:t>
          </a:r>
          <a:r>
            <a:rPr lang="en-US" sz="1400" b="0" dirty="0">
              <a:latin typeface="Courier New" pitchFamily="49" charset="0"/>
              <a:cs typeface="Courier New" pitchFamily="49" charset="0"/>
            </a:rPr>
            <a:t>NEWID</a:t>
          </a:r>
          <a:r>
            <a:rPr lang="en-US" sz="1400" b="1" dirty="0">
              <a:latin typeface="Calibri" pitchFamily="34" charset="0"/>
              <a:cs typeface="Calibri" pitchFamily="34" charset="0"/>
            </a:rPr>
            <a:t> function are used.</a:t>
          </a:r>
        </a:p>
      </dgm:t>
    </dgm:pt>
    <dgm:pt modelId="{9FD20762-DA87-4087-803C-2ABA29AE61C3}" type="parTrans" cxnId="{48FB9AF0-E794-4529-A85F-670858982857}">
      <dgm:prSet/>
      <dgm:spPr/>
      <dgm:t>
        <a:bodyPr/>
        <a:lstStyle/>
        <a:p>
          <a:endParaRPr lang="en-US"/>
        </a:p>
      </dgm:t>
    </dgm:pt>
    <dgm:pt modelId="{E3CCE1FE-8395-4CE0-ADA9-5054E68F59BF}" type="sibTrans" cxnId="{48FB9AF0-E794-4529-A85F-670858982857}">
      <dgm:prSet/>
      <dgm:spPr/>
      <dgm:t>
        <a:bodyPr/>
        <a:lstStyle/>
        <a:p>
          <a:endParaRPr lang="en-US"/>
        </a:p>
      </dgm:t>
    </dgm:pt>
    <dgm:pt modelId="{AF1790DE-E36E-4506-8B4B-73498403BC3A}">
      <dgm:prSet phldrT="[Text]" custT="1"/>
      <dgm:spPr/>
      <dgm:t>
        <a:bodyPr/>
        <a:lstStyle/>
        <a:p>
          <a:r>
            <a:rPr lang="en-US" sz="1400" b="1" dirty="0">
              <a:latin typeface="Calibri" pitchFamily="34" charset="0"/>
              <a:cs typeface="Calibri" pitchFamily="34" charset="0"/>
            </a:rPr>
            <a:t>Values for a globally unique column are not automatically generated.</a:t>
          </a:r>
        </a:p>
      </dgm:t>
    </dgm:pt>
    <dgm:pt modelId="{1D88505E-B705-45D0-982D-C74088FFDC5C}" type="parTrans" cxnId="{AFED1F19-484D-441D-A9E9-131B0DBAB2B5}">
      <dgm:prSet/>
      <dgm:spPr/>
      <dgm:t>
        <a:bodyPr/>
        <a:lstStyle/>
        <a:p>
          <a:endParaRPr lang="en-US"/>
        </a:p>
      </dgm:t>
    </dgm:pt>
    <dgm:pt modelId="{43FE062E-EA32-4A5A-A7FE-EEBE294F89F8}" type="sibTrans" cxnId="{AFED1F19-484D-441D-A9E9-131B0DBAB2B5}">
      <dgm:prSet/>
      <dgm:spPr/>
      <dgm:t>
        <a:bodyPr/>
        <a:lstStyle/>
        <a:p>
          <a:endParaRPr lang="en-US"/>
        </a:p>
      </dgm:t>
    </dgm:pt>
    <dgm:pt modelId="{92E0BEA3-0319-4FBB-8D06-F523A0F31AFE}">
      <dgm:prSet phldrT="[Text]" custT="1"/>
      <dgm:spPr/>
      <dgm:t>
        <a:bodyPr/>
        <a:lstStyle/>
        <a:p>
          <a:r>
            <a:rPr lang="en-US" sz="1400" b="1" dirty="0">
              <a:latin typeface="Calibri" pitchFamily="34" charset="0"/>
              <a:cs typeface="Calibri" pitchFamily="34" charset="0"/>
            </a:rPr>
            <a:t>One has to create a </a:t>
          </a:r>
          <a:r>
            <a:rPr lang="en-US" sz="1400" b="0" dirty="0">
              <a:latin typeface="Courier New" pitchFamily="49" charset="0"/>
              <a:cs typeface="Courier New" pitchFamily="49" charset="0"/>
            </a:rPr>
            <a:t>DEFAULT</a:t>
          </a:r>
          <a:r>
            <a:rPr lang="en-US" sz="1400" b="1" dirty="0">
              <a:latin typeface="Calibri" pitchFamily="34" charset="0"/>
              <a:cs typeface="Calibri" pitchFamily="34" charset="0"/>
            </a:rPr>
            <a:t> definition with a </a:t>
          </a:r>
          <a:r>
            <a:rPr lang="en-US" sz="1400" b="0" dirty="0">
              <a:latin typeface="Courier New" pitchFamily="49" charset="0"/>
              <a:cs typeface="Courier New" pitchFamily="49" charset="0"/>
            </a:rPr>
            <a:t>NEWID() </a:t>
          </a:r>
          <a:r>
            <a:rPr lang="en-US" sz="1400" b="1" dirty="0">
              <a:latin typeface="Calibri" pitchFamily="34" charset="0"/>
              <a:cs typeface="Calibri" pitchFamily="34" charset="0"/>
            </a:rPr>
            <a:t>function for a </a:t>
          </a:r>
          <a:r>
            <a:rPr lang="en-US" sz="1400" b="0" dirty="0" err="1">
              <a:latin typeface="Courier New" pitchFamily="49" charset="0"/>
              <a:cs typeface="Courier New" pitchFamily="49" charset="0"/>
            </a:rPr>
            <a:t>uniqueidentifier</a:t>
          </a:r>
          <a:r>
            <a:rPr lang="en-US" sz="1400" b="1" dirty="0">
              <a:latin typeface="Calibri" pitchFamily="34" charset="0"/>
              <a:cs typeface="Calibri" pitchFamily="34" charset="0"/>
            </a:rPr>
            <a:t> column to generate a globally unique value.</a:t>
          </a:r>
        </a:p>
      </dgm:t>
    </dgm:pt>
    <dgm:pt modelId="{EC9E610C-4D20-4DEA-AD3B-1A4226AE0616}" type="parTrans" cxnId="{4F236E68-A17D-4165-9905-A7A0A08BB306}">
      <dgm:prSet/>
      <dgm:spPr/>
      <dgm:t>
        <a:bodyPr/>
        <a:lstStyle/>
        <a:p>
          <a:endParaRPr lang="en-US"/>
        </a:p>
      </dgm:t>
    </dgm:pt>
    <dgm:pt modelId="{657DD261-1631-46A3-88EF-36E266D51D4C}" type="sibTrans" cxnId="{4F236E68-A17D-4165-9905-A7A0A08BB306}">
      <dgm:prSet/>
      <dgm:spPr/>
      <dgm:t>
        <a:bodyPr/>
        <a:lstStyle/>
        <a:p>
          <a:endParaRPr lang="en-US"/>
        </a:p>
      </dgm:t>
    </dgm:pt>
    <dgm:pt modelId="{2AB05D85-3685-48AC-BC1A-44B5D91DD40F}">
      <dgm:prSet custT="1"/>
      <dgm:spPr/>
      <dgm:t>
        <a:bodyPr/>
        <a:lstStyle/>
        <a:p>
          <a:r>
            <a:rPr lang="en-US" sz="1400" b="1" dirty="0">
              <a:latin typeface="Calibri" pitchFamily="34" charset="0"/>
              <a:cs typeface="Calibri" pitchFamily="34" charset="0"/>
            </a:rPr>
            <a:t>In addition to the </a:t>
          </a:r>
          <a:r>
            <a:rPr lang="en-US" sz="1400" b="0" dirty="0">
              <a:latin typeface="Courier New" pitchFamily="49" charset="0"/>
              <a:cs typeface="Courier New" pitchFamily="49" charset="0"/>
            </a:rPr>
            <a:t>IDENTITY</a:t>
          </a:r>
          <a:r>
            <a:rPr lang="en-US" sz="1400" b="1" dirty="0">
              <a:latin typeface="Calibri" pitchFamily="34" charset="0"/>
              <a:cs typeface="Calibri" pitchFamily="34" charset="0"/>
            </a:rPr>
            <a:t> property, SQL Server also supports globally unique identifiers.</a:t>
          </a:r>
        </a:p>
      </dgm:t>
    </dgm:pt>
    <dgm:pt modelId="{4517A82F-44E2-48FE-9B68-FDD14450B9A9}" type="parTrans" cxnId="{C4C3B44A-0E8A-41C9-9100-821C3AE07717}">
      <dgm:prSet/>
      <dgm:spPr/>
      <dgm:t>
        <a:bodyPr/>
        <a:lstStyle/>
        <a:p>
          <a:endParaRPr lang="en-US"/>
        </a:p>
      </dgm:t>
    </dgm:pt>
    <dgm:pt modelId="{3F230C28-62A7-4665-9246-A2CD26897E0B}" type="sibTrans" cxnId="{C4C3B44A-0E8A-41C9-9100-821C3AE07717}">
      <dgm:prSet/>
      <dgm:spPr/>
      <dgm:t>
        <a:bodyPr/>
        <a:lstStyle/>
        <a:p>
          <a:endParaRPr lang="en-US"/>
        </a:p>
      </dgm:t>
    </dgm:pt>
    <dgm:pt modelId="{377BF09A-222E-4937-A795-7A4258D0F5D6}" type="pres">
      <dgm:prSet presAssocID="{91346CAC-A78E-4DA3-B22E-CEA49EBE4226}" presName="linear" presStyleCnt="0">
        <dgm:presLayoutVars>
          <dgm:dir/>
          <dgm:animLvl val="lvl"/>
          <dgm:resizeHandles val="exact"/>
        </dgm:presLayoutVars>
      </dgm:prSet>
      <dgm:spPr/>
    </dgm:pt>
    <dgm:pt modelId="{1D794BF2-7ACA-4090-987A-71085139C355}" type="pres">
      <dgm:prSet presAssocID="{2AB05D85-3685-48AC-BC1A-44B5D91DD40F}" presName="parentLin" presStyleCnt="0"/>
      <dgm:spPr/>
    </dgm:pt>
    <dgm:pt modelId="{A5FEB8A4-1099-405D-8C8D-E3BECE7B6103}" type="pres">
      <dgm:prSet presAssocID="{2AB05D85-3685-48AC-BC1A-44B5D91DD40F}" presName="parentLeftMargin" presStyleLbl="node1" presStyleIdx="0" presStyleCnt="5"/>
      <dgm:spPr/>
    </dgm:pt>
    <dgm:pt modelId="{9BF3C4AE-230A-4781-8680-EAEA0E818125}" type="pres">
      <dgm:prSet presAssocID="{2AB05D85-3685-48AC-BC1A-44B5D91DD40F}" presName="parentText" presStyleLbl="node1" presStyleIdx="0" presStyleCnt="5" custScaleX="127211">
        <dgm:presLayoutVars>
          <dgm:chMax val="0"/>
          <dgm:bulletEnabled val="1"/>
        </dgm:presLayoutVars>
      </dgm:prSet>
      <dgm:spPr/>
    </dgm:pt>
    <dgm:pt modelId="{F0806F3E-8099-41A2-A724-A2AF9316DA6C}" type="pres">
      <dgm:prSet presAssocID="{2AB05D85-3685-48AC-BC1A-44B5D91DD40F}" presName="negativeSpace" presStyleCnt="0"/>
      <dgm:spPr/>
    </dgm:pt>
    <dgm:pt modelId="{2CF7F88A-817A-4CF2-8A64-DD52693D3FC2}" type="pres">
      <dgm:prSet presAssocID="{2AB05D85-3685-48AC-BC1A-44B5D91DD40F}" presName="childText" presStyleLbl="conFgAcc1" presStyleIdx="0" presStyleCnt="5">
        <dgm:presLayoutVars>
          <dgm:bulletEnabled val="1"/>
        </dgm:presLayoutVars>
      </dgm:prSet>
      <dgm:spPr>
        <a:solidFill>
          <a:schemeClr val="lt1">
            <a:hueOff val="0"/>
            <a:satOff val="0"/>
            <a:lumOff val="0"/>
            <a:alpha val="0"/>
          </a:schemeClr>
        </a:solidFill>
      </dgm:spPr>
    </dgm:pt>
    <dgm:pt modelId="{60FBBF60-D4AD-4752-9D34-C12F3B86DA96}" type="pres">
      <dgm:prSet presAssocID="{3F230C28-62A7-4665-9246-A2CD26897E0B}" presName="spaceBetweenRectangles" presStyleCnt="0"/>
      <dgm:spPr/>
    </dgm:pt>
    <dgm:pt modelId="{ED0E1027-549B-49E6-9D59-3B13C1AC4FD2}" type="pres">
      <dgm:prSet presAssocID="{D9B449A0-FF94-4713-9A9A-058D7F6B71B9}" presName="parentLin" presStyleCnt="0"/>
      <dgm:spPr/>
    </dgm:pt>
    <dgm:pt modelId="{F795D8E3-ADA7-4953-8642-733E088841CD}" type="pres">
      <dgm:prSet presAssocID="{D9B449A0-FF94-4713-9A9A-058D7F6B71B9}" presName="parentLeftMargin" presStyleLbl="node1" presStyleIdx="0" presStyleCnt="5"/>
      <dgm:spPr/>
    </dgm:pt>
    <dgm:pt modelId="{46B940FC-8FA1-4568-B447-0EEB4A38217C}" type="pres">
      <dgm:prSet presAssocID="{D9B449A0-FF94-4713-9A9A-058D7F6B71B9}" presName="parentText" presStyleLbl="node1" presStyleIdx="1" presStyleCnt="5" custScaleX="131292" custLinFactNeighborX="4766" custLinFactNeighborY="3898">
        <dgm:presLayoutVars>
          <dgm:chMax val="0"/>
          <dgm:bulletEnabled val="1"/>
        </dgm:presLayoutVars>
      </dgm:prSet>
      <dgm:spPr/>
    </dgm:pt>
    <dgm:pt modelId="{E375144E-1A36-4173-80BF-99CA453AF7E6}" type="pres">
      <dgm:prSet presAssocID="{D9B449A0-FF94-4713-9A9A-058D7F6B71B9}" presName="negativeSpace" presStyleCnt="0"/>
      <dgm:spPr/>
    </dgm:pt>
    <dgm:pt modelId="{FE437422-C560-4C42-8C7A-0DA04E55B9BB}" type="pres">
      <dgm:prSet presAssocID="{D9B449A0-FF94-4713-9A9A-058D7F6B71B9}" presName="childText" presStyleLbl="conFgAcc1" presStyleIdx="1" presStyleCnt="5">
        <dgm:presLayoutVars>
          <dgm:bulletEnabled val="1"/>
        </dgm:presLayoutVars>
      </dgm:prSet>
      <dgm:spPr>
        <a:solidFill>
          <a:srgbClr val="FFFFFF">
            <a:alpha val="0"/>
          </a:srgbClr>
        </a:solidFill>
      </dgm:spPr>
    </dgm:pt>
    <dgm:pt modelId="{0B9E0790-3332-4252-B645-DA100988A8BD}" type="pres">
      <dgm:prSet presAssocID="{2764F4CA-6CE4-44EA-8523-B18B98402A7E}" presName="spaceBetweenRectangles" presStyleCnt="0"/>
      <dgm:spPr/>
    </dgm:pt>
    <dgm:pt modelId="{BFEA5445-50DE-4684-987E-9F1F651A7CB1}" type="pres">
      <dgm:prSet presAssocID="{E2855558-389B-4591-8564-2A29B4C32D65}" presName="parentLin" presStyleCnt="0"/>
      <dgm:spPr/>
    </dgm:pt>
    <dgm:pt modelId="{643F61F5-F617-478B-A953-7E4573D0220D}" type="pres">
      <dgm:prSet presAssocID="{E2855558-389B-4591-8564-2A29B4C32D65}" presName="parentLeftMargin" presStyleLbl="node1" presStyleIdx="1" presStyleCnt="5"/>
      <dgm:spPr/>
    </dgm:pt>
    <dgm:pt modelId="{9CD06469-F34B-4432-ADB5-7C825FE94111}" type="pres">
      <dgm:prSet presAssocID="{E2855558-389B-4591-8564-2A29B4C32D65}" presName="parentText" presStyleLbl="node1" presStyleIdx="2" presStyleCnt="5" custScaleX="132653">
        <dgm:presLayoutVars>
          <dgm:chMax val="0"/>
          <dgm:bulletEnabled val="1"/>
        </dgm:presLayoutVars>
      </dgm:prSet>
      <dgm:spPr/>
    </dgm:pt>
    <dgm:pt modelId="{F1C435CB-0864-441B-8524-6DD2EE189DE5}" type="pres">
      <dgm:prSet presAssocID="{E2855558-389B-4591-8564-2A29B4C32D65}" presName="negativeSpace" presStyleCnt="0"/>
      <dgm:spPr/>
    </dgm:pt>
    <dgm:pt modelId="{C6EBB0DE-782D-4729-AC1B-AFD6DD05183B}" type="pres">
      <dgm:prSet presAssocID="{E2855558-389B-4591-8564-2A29B4C32D65}" presName="childText" presStyleLbl="conFgAcc1" presStyleIdx="2" presStyleCnt="5">
        <dgm:presLayoutVars>
          <dgm:bulletEnabled val="1"/>
        </dgm:presLayoutVars>
      </dgm:prSet>
      <dgm:spPr>
        <a:solidFill>
          <a:srgbClr val="FFFFFF">
            <a:alpha val="0"/>
          </a:srgbClr>
        </a:solidFill>
      </dgm:spPr>
    </dgm:pt>
    <dgm:pt modelId="{FFB6C9BD-743C-4271-96CE-B4DCBC77FDF8}" type="pres">
      <dgm:prSet presAssocID="{E3CCE1FE-8395-4CE0-ADA9-5054E68F59BF}" presName="spaceBetweenRectangles" presStyleCnt="0"/>
      <dgm:spPr/>
    </dgm:pt>
    <dgm:pt modelId="{6FECFA36-77DF-4D44-A0EE-86BBB75610EB}" type="pres">
      <dgm:prSet presAssocID="{AF1790DE-E36E-4506-8B4B-73498403BC3A}" presName="parentLin" presStyleCnt="0"/>
      <dgm:spPr/>
    </dgm:pt>
    <dgm:pt modelId="{A1E54DF6-9C4C-426D-98EB-FFBF48F1924C}" type="pres">
      <dgm:prSet presAssocID="{AF1790DE-E36E-4506-8B4B-73498403BC3A}" presName="parentLeftMargin" presStyleLbl="node1" presStyleIdx="2" presStyleCnt="5"/>
      <dgm:spPr/>
    </dgm:pt>
    <dgm:pt modelId="{EEBD306F-2B9A-4D2B-9193-3D815715E159}" type="pres">
      <dgm:prSet presAssocID="{AF1790DE-E36E-4506-8B4B-73498403BC3A}" presName="parentText" presStyleLbl="node1" presStyleIdx="3" presStyleCnt="5" custScaleX="133333">
        <dgm:presLayoutVars>
          <dgm:chMax val="0"/>
          <dgm:bulletEnabled val="1"/>
        </dgm:presLayoutVars>
      </dgm:prSet>
      <dgm:spPr/>
    </dgm:pt>
    <dgm:pt modelId="{D60276C3-8AA5-49E7-A53A-2AD0071F10C7}" type="pres">
      <dgm:prSet presAssocID="{AF1790DE-E36E-4506-8B4B-73498403BC3A}" presName="negativeSpace" presStyleCnt="0"/>
      <dgm:spPr/>
    </dgm:pt>
    <dgm:pt modelId="{651F067F-7FD3-49A0-930F-C390710D14CC}" type="pres">
      <dgm:prSet presAssocID="{AF1790DE-E36E-4506-8B4B-73498403BC3A}" presName="childText" presStyleLbl="conFgAcc1" presStyleIdx="3" presStyleCnt="5">
        <dgm:presLayoutVars>
          <dgm:bulletEnabled val="1"/>
        </dgm:presLayoutVars>
      </dgm:prSet>
      <dgm:spPr>
        <a:solidFill>
          <a:srgbClr val="FFFFFF">
            <a:alpha val="0"/>
          </a:srgbClr>
        </a:solidFill>
      </dgm:spPr>
    </dgm:pt>
    <dgm:pt modelId="{0DBAD9B9-D831-41B3-A7AB-BA43EC772A23}" type="pres">
      <dgm:prSet presAssocID="{43FE062E-EA32-4A5A-A7FE-EEBE294F89F8}" presName="spaceBetweenRectangles" presStyleCnt="0"/>
      <dgm:spPr/>
    </dgm:pt>
    <dgm:pt modelId="{9FBB05F6-6B43-4838-BB56-D8204B1DFDBB}" type="pres">
      <dgm:prSet presAssocID="{92E0BEA3-0319-4FBB-8D06-F523A0F31AFE}" presName="parentLin" presStyleCnt="0"/>
      <dgm:spPr/>
    </dgm:pt>
    <dgm:pt modelId="{2F6DCFC7-B128-4075-85AB-63906F54F199}" type="pres">
      <dgm:prSet presAssocID="{92E0BEA3-0319-4FBB-8D06-F523A0F31AFE}" presName="parentLeftMargin" presStyleLbl="node1" presStyleIdx="3" presStyleCnt="5"/>
      <dgm:spPr/>
    </dgm:pt>
    <dgm:pt modelId="{EC1C5D96-D4E0-4B13-B90D-0A1CD7988876}" type="pres">
      <dgm:prSet presAssocID="{92E0BEA3-0319-4FBB-8D06-F523A0F31AFE}" presName="parentText" presStyleLbl="node1" presStyleIdx="4" presStyleCnt="5" custScaleX="129932">
        <dgm:presLayoutVars>
          <dgm:chMax val="0"/>
          <dgm:bulletEnabled val="1"/>
        </dgm:presLayoutVars>
      </dgm:prSet>
      <dgm:spPr/>
    </dgm:pt>
    <dgm:pt modelId="{397FDA66-0FF2-46F7-8CE5-9F46C70CC2C1}" type="pres">
      <dgm:prSet presAssocID="{92E0BEA3-0319-4FBB-8D06-F523A0F31AFE}" presName="negativeSpace" presStyleCnt="0"/>
      <dgm:spPr/>
    </dgm:pt>
    <dgm:pt modelId="{F50AFCC0-5C68-4512-ACDD-23FE4FACC4F8}" type="pres">
      <dgm:prSet presAssocID="{92E0BEA3-0319-4FBB-8D06-F523A0F31AFE}" presName="childText" presStyleLbl="conFgAcc1" presStyleIdx="4" presStyleCnt="5">
        <dgm:presLayoutVars>
          <dgm:bulletEnabled val="1"/>
        </dgm:presLayoutVars>
      </dgm:prSet>
      <dgm:spPr>
        <a:solidFill>
          <a:srgbClr val="FFFFFF">
            <a:alpha val="0"/>
          </a:srgbClr>
        </a:solidFill>
      </dgm:spPr>
    </dgm:pt>
  </dgm:ptLst>
  <dgm:cxnLst>
    <dgm:cxn modelId="{AFED1F19-484D-441D-A9E9-131B0DBAB2B5}" srcId="{91346CAC-A78E-4DA3-B22E-CEA49EBE4226}" destId="{AF1790DE-E36E-4506-8B4B-73498403BC3A}" srcOrd="3" destOrd="0" parTransId="{1D88505E-B705-45D0-982D-C74088FFDC5C}" sibTransId="{43FE062E-EA32-4A5A-A7FE-EEBE294F89F8}"/>
    <dgm:cxn modelId="{9CE8C137-82B5-4FD7-B074-A5D4537ADCB2}" type="presOf" srcId="{2AB05D85-3685-48AC-BC1A-44B5D91DD40F}" destId="{9BF3C4AE-230A-4781-8680-EAEA0E818125}" srcOrd="1" destOrd="0" presId="urn:microsoft.com/office/officeart/2005/8/layout/list1"/>
    <dgm:cxn modelId="{EAE76B41-A9C1-4D35-A0AA-9789B3A82E13}" type="presOf" srcId="{D9B449A0-FF94-4713-9A9A-058D7F6B71B9}" destId="{F795D8E3-ADA7-4953-8642-733E088841CD}" srcOrd="0" destOrd="0" presId="urn:microsoft.com/office/officeart/2005/8/layout/list1"/>
    <dgm:cxn modelId="{4F236E68-A17D-4165-9905-A7A0A08BB306}" srcId="{91346CAC-A78E-4DA3-B22E-CEA49EBE4226}" destId="{92E0BEA3-0319-4FBB-8D06-F523A0F31AFE}" srcOrd="4" destOrd="0" parTransId="{EC9E610C-4D20-4DEA-AD3B-1A4226AE0616}" sibTransId="{657DD261-1631-46A3-88EF-36E266D51D4C}"/>
    <dgm:cxn modelId="{CAC3206A-D735-4540-98F7-3F3769963C96}" type="presOf" srcId="{AF1790DE-E36E-4506-8B4B-73498403BC3A}" destId="{EEBD306F-2B9A-4D2B-9193-3D815715E159}" srcOrd="1" destOrd="0" presId="urn:microsoft.com/office/officeart/2005/8/layout/list1"/>
    <dgm:cxn modelId="{C4C3B44A-0E8A-41C9-9100-821C3AE07717}" srcId="{91346CAC-A78E-4DA3-B22E-CEA49EBE4226}" destId="{2AB05D85-3685-48AC-BC1A-44B5D91DD40F}" srcOrd="0" destOrd="0" parTransId="{4517A82F-44E2-48FE-9B68-FDD14450B9A9}" sibTransId="{3F230C28-62A7-4665-9246-A2CD26897E0B}"/>
    <dgm:cxn modelId="{512A6B57-FDCD-4307-9A73-E99EB18AB190}" type="presOf" srcId="{92E0BEA3-0319-4FBB-8D06-F523A0F31AFE}" destId="{EC1C5D96-D4E0-4B13-B90D-0A1CD7988876}" srcOrd="1" destOrd="0" presId="urn:microsoft.com/office/officeart/2005/8/layout/list1"/>
    <dgm:cxn modelId="{A7FFA459-88E6-4BF9-990E-9E839F2CA561}" srcId="{91346CAC-A78E-4DA3-B22E-CEA49EBE4226}" destId="{D9B449A0-FF94-4713-9A9A-058D7F6B71B9}" srcOrd="1" destOrd="0" parTransId="{72FECDBD-928B-4253-9CFE-B1ABEE0A78E1}" sibTransId="{2764F4CA-6CE4-44EA-8523-B18B98402A7E}"/>
    <dgm:cxn modelId="{1F8E7983-B90F-4803-8EB6-C0FBE6D9F17E}" type="presOf" srcId="{AF1790DE-E36E-4506-8B4B-73498403BC3A}" destId="{A1E54DF6-9C4C-426D-98EB-FFBF48F1924C}" srcOrd="0" destOrd="0" presId="urn:microsoft.com/office/officeart/2005/8/layout/list1"/>
    <dgm:cxn modelId="{36053286-0CFC-4A2F-9D3C-9F687A460B57}" type="presOf" srcId="{E2855558-389B-4591-8564-2A29B4C32D65}" destId="{9CD06469-F34B-4432-ADB5-7C825FE94111}" srcOrd="1" destOrd="0" presId="urn:microsoft.com/office/officeart/2005/8/layout/list1"/>
    <dgm:cxn modelId="{BD747D8D-EA51-4800-ADA4-16EC9C45F5F4}" type="presOf" srcId="{91346CAC-A78E-4DA3-B22E-CEA49EBE4226}" destId="{377BF09A-222E-4937-A795-7A4258D0F5D6}" srcOrd="0" destOrd="0" presId="urn:microsoft.com/office/officeart/2005/8/layout/list1"/>
    <dgm:cxn modelId="{7AE95FC2-447E-418B-8D85-55FFB646BD78}" type="presOf" srcId="{D9B449A0-FF94-4713-9A9A-058D7F6B71B9}" destId="{46B940FC-8FA1-4568-B447-0EEB4A38217C}" srcOrd="1" destOrd="0" presId="urn:microsoft.com/office/officeart/2005/8/layout/list1"/>
    <dgm:cxn modelId="{EC37C7D2-FF80-4C3B-914A-9B21CA9EA65C}" type="presOf" srcId="{E2855558-389B-4591-8564-2A29B4C32D65}" destId="{643F61F5-F617-478B-A953-7E4573D0220D}" srcOrd="0" destOrd="0" presId="urn:microsoft.com/office/officeart/2005/8/layout/list1"/>
    <dgm:cxn modelId="{BEC784D6-5DEA-48D3-8E07-478BFA782D49}" type="presOf" srcId="{2AB05D85-3685-48AC-BC1A-44B5D91DD40F}" destId="{A5FEB8A4-1099-405D-8C8D-E3BECE7B6103}" srcOrd="0" destOrd="0" presId="urn:microsoft.com/office/officeart/2005/8/layout/list1"/>
    <dgm:cxn modelId="{48FB9AF0-E794-4529-A85F-670858982857}" srcId="{91346CAC-A78E-4DA3-B22E-CEA49EBE4226}" destId="{E2855558-389B-4591-8564-2A29B4C32D65}" srcOrd="2" destOrd="0" parTransId="{9FD20762-DA87-4087-803C-2ABA29AE61C3}" sibTransId="{E3CCE1FE-8395-4CE0-ADA9-5054E68F59BF}"/>
    <dgm:cxn modelId="{DCF070FD-F62E-4D34-9440-D04F8D78FEEB}" type="presOf" srcId="{92E0BEA3-0319-4FBB-8D06-F523A0F31AFE}" destId="{2F6DCFC7-B128-4075-85AB-63906F54F199}" srcOrd="0" destOrd="0" presId="urn:microsoft.com/office/officeart/2005/8/layout/list1"/>
    <dgm:cxn modelId="{219929BC-FBAE-4D84-8BA2-B7CDE10AEE53}" type="presParOf" srcId="{377BF09A-222E-4937-A795-7A4258D0F5D6}" destId="{1D794BF2-7ACA-4090-987A-71085139C355}" srcOrd="0" destOrd="0" presId="urn:microsoft.com/office/officeart/2005/8/layout/list1"/>
    <dgm:cxn modelId="{5FCF3438-AC90-47D8-9BCB-88C27A5B3F7D}" type="presParOf" srcId="{1D794BF2-7ACA-4090-987A-71085139C355}" destId="{A5FEB8A4-1099-405D-8C8D-E3BECE7B6103}" srcOrd="0" destOrd="0" presId="urn:microsoft.com/office/officeart/2005/8/layout/list1"/>
    <dgm:cxn modelId="{55C31CBB-B3F8-48B7-A231-4BDA2D299598}" type="presParOf" srcId="{1D794BF2-7ACA-4090-987A-71085139C355}" destId="{9BF3C4AE-230A-4781-8680-EAEA0E818125}" srcOrd="1" destOrd="0" presId="urn:microsoft.com/office/officeart/2005/8/layout/list1"/>
    <dgm:cxn modelId="{D403BE9C-E327-4D64-8B64-FF20A288C684}" type="presParOf" srcId="{377BF09A-222E-4937-A795-7A4258D0F5D6}" destId="{F0806F3E-8099-41A2-A724-A2AF9316DA6C}" srcOrd="1" destOrd="0" presId="urn:microsoft.com/office/officeart/2005/8/layout/list1"/>
    <dgm:cxn modelId="{F9118AE7-BE4B-411C-80FE-87089F01AC04}" type="presParOf" srcId="{377BF09A-222E-4937-A795-7A4258D0F5D6}" destId="{2CF7F88A-817A-4CF2-8A64-DD52693D3FC2}" srcOrd="2" destOrd="0" presId="urn:microsoft.com/office/officeart/2005/8/layout/list1"/>
    <dgm:cxn modelId="{7740F089-5A14-4272-9059-AA44CA104525}" type="presParOf" srcId="{377BF09A-222E-4937-A795-7A4258D0F5D6}" destId="{60FBBF60-D4AD-4752-9D34-C12F3B86DA96}" srcOrd="3" destOrd="0" presId="urn:microsoft.com/office/officeart/2005/8/layout/list1"/>
    <dgm:cxn modelId="{5B258E05-D106-40F7-BF4A-63E522BA1D21}" type="presParOf" srcId="{377BF09A-222E-4937-A795-7A4258D0F5D6}" destId="{ED0E1027-549B-49E6-9D59-3B13C1AC4FD2}" srcOrd="4" destOrd="0" presId="urn:microsoft.com/office/officeart/2005/8/layout/list1"/>
    <dgm:cxn modelId="{9DC7493E-9B44-43FE-8A54-77DBD1AC16E7}" type="presParOf" srcId="{ED0E1027-549B-49E6-9D59-3B13C1AC4FD2}" destId="{F795D8E3-ADA7-4953-8642-733E088841CD}" srcOrd="0" destOrd="0" presId="urn:microsoft.com/office/officeart/2005/8/layout/list1"/>
    <dgm:cxn modelId="{D50EB2B8-9D58-448D-9465-0E6C07073977}" type="presParOf" srcId="{ED0E1027-549B-49E6-9D59-3B13C1AC4FD2}" destId="{46B940FC-8FA1-4568-B447-0EEB4A38217C}" srcOrd="1" destOrd="0" presId="urn:microsoft.com/office/officeart/2005/8/layout/list1"/>
    <dgm:cxn modelId="{C2E61AA2-F777-46E7-98E9-760DD4F48936}" type="presParOf" srcId="{377BF09A-222E-4937-A795-7A4258D0F5D6}" destId="{E375144E-1A36-4173-80BF-99CA453AF7E6}" srcOrd="5" destOrd="0" presId="urn:microsoft.com/office/officeart/2005/8/layout/list1"/>
    <dgm:cxn modelId="{63508872-9CA2-4505-A2AB-B1D96031D178}" type="presParOf" srcId="{377BF09A-222E-4937-A795-7A4258D0F5D6}" destId="{FE437422-C560-4C42-8C7A-0DA04E55B9BB}" srcOrd="6" destOrd="0" presId="urn:microsoft.com/office/officeart/2005/8/layout/list1"/>
    <dgm:cxn modelId="{274E0490-2775-4DD9-8CA4-2328883C2C3A}" type="presParOf" srcId="{377BF09A-222E-4937-A795-7A4258D0F5D6}" destId="{0B9E0790-3332-4252-B645-DA100988A8BD}" srcOrd="7" destOrd="0" presId="urn:microsoft.com/office/officeart/2005/8/layout/list1"/>
    <dgm:cxn modelId="{D7FA2323-C22B-4F73-81E4-3FD70014D943}" type="presParOf" srcId="{377BF09A-222E-4937-A795-7A4258D0F5D6}" destId="{BFEA5445-50DE-4684-987E-9F1F651A7CB1}" srcOrd="8" destOrd="0" presId="urn:microsoft.com/office/officeart/2005/8/layout/list1"/>
    <dgm:cxn modelId="{1CE57486-1B10-4F06-BDAE-AFCD51DE2902}" type="presParOf" srcId="{BFEA5445-50DE-4684-987E-9F1F651A7CB1}" destId="{643F61F5-F617-478B-A953-7E4573D0220D}" srcOrd="0" destOrd="0" presId="urn:microsoft.com/office/officeart/2005/8/layout/list1"/>
    <dgm:cxn modelId="{036447BE-FCA0-418C-9D4D-4F60662DF3C1}" type="presParOf" srcId="{BFEA5445-50DE-4684-987E-9F1F651A7CB1}" destId="{9CD06469-F34B-4432-ADB5-7C825FE94111}" srcOrd="1" destOrd="0" presId="urn:microsoft.com/office/officeart/2005/8/layout/list1"/>
    <dgm:cxn modelId="{1FACB336-15C6-48B2-A680-93828D1A3F77}" type="presParOf" srcId="{377BF09A-222E-4937-A795-7A4258D0F5D6}" destId="{F1C435CB-0864-441B-8524-6DD2EE189DE5}" srcOrd="9" destOrd="0" presId="urn:microsoft.com/office/officeart/2005/8/layout/list1"/>
    <dgm:cxn modelId="{46D869C9-B448-4DE0-B052-3A02523776F3}" type="presParOf" srcId="{377BF09A-222E-4937-A795-7A4258D0F5D6}" destId="{C6EBB0DE-782D-4729-AC1B-AFD6DD05183B}" srcOrd="10" destOrd="0" presId="urn:microsoft.com/office/officeart/2005/8/layout/list1"/>
    <dgm:cxn modelId="{99C1AA9E-DA00-435A-9EC8-8DD4335314FD}" type="presParOf" srcId="{377BF09A-222E-4937-A795-7A4258D0F5D6}" destId="{FFB6C9BD-743C-4271-96CE-B4DCBC77FDF8}" srcOrd="11" destOrd="0" presId="urn:microsoft.com/office/officeart/2005/8/layout/list1"/>
    <dgm:cxn modelId="{9B4A94FD-0DE9-42F7-890B-D7A5DC7B0D1A}" type="presParOf" srcId="{377BF09A-222E-4937-A795-7A4258D0F5D6}" destId="{6FECFA36-77DF-4D44-A0EE-86BBB75610EB}" srcOrd="12" destOrd="0" presId="urn:microsoft.com/office/officeart/2005/8/layout/list1"/>
    <dgm:cxn modelId="{51E7D53C-E305-4281-B88B-1B148A9CEAAE}" type="presParOf" srcId="{6FECFA36-77DF-4D44-A0EE-86BBB75610EB}" destId="{A1E54DF6-9C4C-426D-98EB-FFBF48F1924C}" srcOrd="0" destOrd="0" presId="urn:microsoft.com/office/officeart/2005/8/layout/list1"/>
    <dgm:cxn modelId="{208DB9C9-3C36-488E-B3FA-88A928D38978}" type="presParOf" srcId="{6FECFA36-77DF-4D44-A0EE-86BBB75610EB}" destId="{EEBD306F-2B9A-4D2B-9193-3D815715E159}" srcOrd="1" destOrd="0" presId="urn:microsoft.com/office/officeart/2005/8/layout/list1"/>
    <dgm:cxn modelId="{EDF7C224-4ECE-4388-9536-F31F170E4C08}" type="presParOf" srcId="{377BF09A-222E-4937-A795-7A4258D0F5D6}" destId="{D60276C3-8AA5-49E7-A53A-2AD0071F10C7}" srcOrd="13" destOrd="0" presId="urn:microsoft.com/office/officeart/2005/8/layout/list1"/>
    <dgm:cxn modelId="{9ED7EA79-42BE-4A5E-9201-A9E73E91D17C}" type="presParOf" srcId="{377BF09A-222E-4937-A795-7A4258D0F5D6}" destId="{651F067F-7FD3-49A0-930F-C390710D14CC}" srcOrd="14" destOrd="0" presId="urn:microsoft.com/office/officeart/2005/8/layout/list1"/>
    <dgm:cxn modelId="{169E8A79-22D7-4527-8FF1-D3A1EB462047}" type="presParOf" srcId="{377BF09A-222E-4937-A795-7A4258D0F5D6}" destId="{0DBAD9B9-D831-41B3-A7AB-BA43EC772A23}" srcOrd="15" destOrd="0" presId="urn:microsoft.com/office/officeart/2005/8/layout/list1"/>
    <dgm:cxn modelId="{8EE870A3-78D4-4634-B283-44428B7EF94F}" type="presParOf" srcId="{377BF09A-222E-4937-A795-7A4258D0F5D6}" destId="{9FBB05F6-6B43-4838-BB56-D8204B1DFDBB}" srcOrd="16" destOrd="0" presId="urn:microsoft.com/office/officeart/2005/8/layout/list1"/>
    <dgm:cxn modelId="{342FF097-E751-42F7-99EF-9FAF8E5BB81B}" type="presParOf" srcId="{9FBB05F6-6B43-4838-BB56-D8204B1DFDBB}" destId="{2F6DCFC7-B128-4075-85AB-63906F54F199}" srcOrd="0" destOrd="0" presId="urn:microsoft.com/office/officeart/2005/8/layout/list1"/>
    <dgm:cxn modelId="{D585E474-2A21-4141-BE1F-2555D3AD61B7}" type="presParOf" srcId="{9FBB05F6-6B43-4838-BB56-D8204B1DFDBB}" destId="{EC1C5D96-D4E0-4B13-B90D-0A1CD7988876}" srcOrd="1" destOrd="0" presId="urn:microsoft.com/office/officeart/2005/8/layout/list1"/>
    <dgm:cxn modelId="{6D300D54-4B32-401D-B0AC-56C9D2DE3762}" type="presParOf" srcId="{377BF09A-222E-4937-A795-7A4258D0F5D6}" destId="{397FDA66-0FF2-46F7-8CE5-9F46C70CC2C1}" srcOrd="17" destOrd="0" presId="urn:microsoft.com/office/officeart/2005/8/layout/list1"/>
    <dgm:cxn modelId="{A604C43F-3CAA-4559-BB9A-7A81EAAA8BE3}" type="presParOf" srcId="{377BF09A-222E-4937-A795-7A4258D0F5D6}" destId="{F50AFCC0-5C68-4512-ACDD-23FE4FACC4F8}"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1346CAC-A78E-4DA3-B22E-CEA49EBE4226}"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ACF908AD-BEE5-4021-AA41-E00BD7C9238B}">
      <dgm:prSet phldrT="[Text]" custT="1"/>
      <dgm:spPr/>
      <dgm:t>
        <a:bodyPr/>
        <a:lstStyle/>
        <a:p>
          <a:r>
            <a:rPr lang="en-US" sz="1400" b="1" dirty="0">
              <a:latin typeface="Calibri" pitchFamily="34" charset="0"/>
              <a:cs typeface="Calibri" pitchFamily="34" charset="0"/>
            </a:rPr>
            <a:t>The column can be referenced in a </a:t>
          </a:r>
          <a:r>
            <a:rPr lang="en-US" sz="1400" b="0" dirty="0">
              <a:latin typeface="Courier New" pitchFamily="49" charset="0"/>
              <a:cs typeface="Courier New" pitchFamily="49" charset="0"/>
            </a:rPr>
            <a:t>SELECT</a:t>
          </a:r>
          <a:r>
            <a:rPr lang="en-US" sz="1400" b="1" dirty="0">
              <a:latin typeface="Calibri" pitchFamily="34" charset="0"/>
              <a:cs typeface="Calibri" pitchFamily="34" charset="0"/>
            </a:rPr>
            <a:t> list by using the </a:t>
          </a:r>
          <a:r>
            <a:rPr lang="en-US" sz="1400" b="0" dirty="0">
              <a:latin typeface="Courier New" pitchFamily="49" charset="0"/>
              <a:cs typeface="Courier New" pitchFamily="49" charset="0"/>
            </a:rPr>
            <a:t>ROWGUIDCOL</a:t>
          </a:r>
          <a:r>
            <a:rPr lang="en-US" sz="1400" b="1" dirty="0">
              <a:latin typeface="Calibri" pitchFamily="34" charset="0"/>
              <a:cs typeface="Calibri" pitchFamily="34" charset="0"/>
            </a:rPr>
            <a:t> keyword.</a:t>
          </a:r>
        </a:p>
      </dgm:t>
    </dgm:pt>
    <dgm:pt modelId="{3F4C4D51-2B1C-48AB-8427-FF00F9B72100}" type="parTrans" cxnId="{F617DD40-16ED-43C8-8C45-8349791897C0}">
      <dgm:prSet/>
      <dgm:spPr/>
      <dgm:t>
        <a:bodyPr/>
        <a:lstStyle/>
        <a:p>
          <a:endParaRPr lang="en-US"/>
        </a:p>
      </dgm:t>
    </dgm:pt>
    <dgm:pt modelId="{A473C9CF-36B4-49B7-9081-1B9C59577168}" type="sibTrans" cxnId="{F617DD40-16ED-43C8-8C45-8349791897C0}">
      <dgm:prSet/>
      <dgm:spPr/>
      <dgm:t>
        <a:bodyPr/>
        <a:lstStyle/>
        <a:p>
          <a:endParaRPr lang="en-US"/>
        </a:p>
      </dgm:t>
    </dgm:pt>
    <dgm:pt modelId="{246689C4-6F96-4EC5-9609-1DF9B1589526}">
      <dgm:prSet phldrT="[Text]" custT="1"/>
      <dgm:spPr/>
      <dgm:t>
        <a:bodyPr/>
        <a:lstStyle/>
        <a:p>
          <a:r>
            <a:rPr lang="en-US" sz="1400" b="1" dirty="0">
              <a:latin typeface="Calibri" pitchFamily="34" charset="0"/>
              <a:cs typeface="Calibri" pitchFamily="34" charset="0"/>
            </a:rPr>
            <a:t>The </a:t>
          </a:r>
          <a:r>
            <a:rPr lang="en-US" sz="1400" b="0" dirty="0">
              <a:latin typeface="Courier New" pitchFamily="49" charset="0"/>
              <a:cs typeface="Courier New" pitchFamily="49" charset="0"/>
            </a:rPr>
            <a:t>NEWID() </a:t>
          </a:r>
          <a:r>
            <a:rPr lang="en-US" sz="1400" b="1" dirty="0">
              <a:latin typeface="Calibri" pitchFamily="34" charset="0"/>
              <a:cs typeface="Calibri" pitchFamily="34" charset="0"/>
            </a:rPr>
            <a:t>function creates a unique identifier number which is a 16-byte binary string.</a:t>
          </a:r>
        </a:p>
      </dgm:t>
    </dgm:pt>
    <dgm:pt modelId="{C39F95BD-7228-41BD-9AE0-E1E5D50DB020}" type="parTrans" cxnId="{5832A219-F025-4B0C-86DC-923489D8F566}">
      <dgm:prSet/>
      <dgm:spPr/>
      <dgm:t>
        <a:bodyPr/>
        <a:lstStyle/>
        <a:p>
          <a:endParaRPr lang="en-US"/>
        </a:p>
      </dgm:t>
    </dgm:pt>
    <dgm:pt modelId="{1F16A108-6E15-4C4C-A273-B2882D5C50D9}" type="sibTrans" cxnId="{5832A219-F025-4B0C-86DC-923489D8F566}">
      <dgm:prSet/>
      <dgm:spPr/>
      <dgm:t>
        <a:bodyPr/>
        <a:lstStyle/>
        <a:p>
          <a:endParaRPr lang="en-US"/>
        </a:p>
      </dgm:t>
    </dgm:pt>
    <dgm:pt modelId="{5B8F3459-5B13-4D48-87F3-2120CF3C861C}">
      <dgm:prSet custT="1"/>
      <dgm:spPr/>
      <dgm:t>
        <a:bodyPr/>
        <a:lstStyle/>
        <a:p>
          <a:r>
            <a:rPr lang="en-US" sz="1400" b="1" dirty="0">
              <a:latin typeface="Calibri" pitchFamily="34" charset="0"/>
              <a:cs typeface="Calibri" pitchFamily="34" charset="0"/>
            </a:rPr>
            <a:t>To know whether a table has a </a:t>
          </a:r>
          <a:r>
            <a:rPr lang="en-US" sz="1400" b="0" dirty="0">
              <a:latin typeface="Courier New" pitchFamily="49" charset="0"/>
              <a:cs typeface="Courier New" pitchFamily="49" charset="0"/>
            </a:rPr>
            <a:t>ROWGUIDCOL</a:t>
          </a:r>
          <a:r>
            <a:rPr lang="en-US" sz="1400" b="1" dirty="0">
              <a:latin typeface="Calibri" pitchFamily="34" charset="0"/>
              <a:cs typeface="Calibri" pitchFamily="34" charset="0"/>
            </a:rPr>
            <a:t> column, the </a:t>
          </a:r>
          <a:r>
            <a:rPr lang="en-US" sz="1400" b="0" dirty="0">
              <a:latin typeface="Courier New" pitchFamily="49" charset="0"/>
              <a:cs typeface="Courier New" pitchFamily="49" charset="0"/>
            </a:rPr>
            <a:t>OBJECTPROPERTY</a:t>
          </a:r>
          <a:r>
            <a:rPr lang="en-US" sz="1400" b="1" dirty="0">
              <a:latin typeface="Calibri" pitchFamily="34" charset="0"/>
              <a:cs typeface="Calibri" pitchFamily="34" charset="0"/>
            </a:rPr>
            <a:t> function is used.</a:t>
          </a:r>
        </a:p>
      </dgm:t>
    </dgm:pt>
    <dgm:pt modelId="{8D442C05-0EC8-4784-A027-00A2745E3056}" type="parTrans" cxnId="{4D2900A3-064C-47E4-B5DE-38DA340F8E37}">
      <dgm:prSet/>
      <dgm:spPr/>
      <dgm:t>
        <a:bodyPr/>
        <a:lstStyle/>
        <a:p>
          <a:endParaRPr lang="en-US"/>
        </a:p>
      </dgm:t>
    </dgm:pt>
    <dgm:pt modelId="{941305C5-E4AC-4BB5-8334-5394AA81E83D}" type="sibTrans" cxnId="{4D2900A3-064C-47E4-B5DE-38DA340F8E37}">
      <dgm:prSet/>
      <dgm:spPr/>
      <dgm:t>
        <a:bodyPr/>
        <a:lstStyle/>
        <a:p>
          <a:endParaRPr lang="en-US"/>
        </a:p>
      </dgm:t>
    </dgm:pt>
    <dgm:pt modelId="{DC2567C9-5644-4DA9-8B35-65772F7A5296}">
      <dgm:prSet custT="1"/>
      <dgm:spPr/>
      <dgm:t>
        <a:bodyPr/>
        <a:lstStyle/>
        <a:p>
          <a:r>
            <a:rPr lang="en-US" sz="1400" b="1" dirty="0">
              <a:latin typeface="Calibri" pitchFamily="34" charset="0"/>
              <a:cs typeface="Calibri" pitchFamily="34" charset="0"/>
            </a:rPr>
            <a:t>The </a:t>
          </a:r>
          <a:r>
            <a:rPr lang="en-US" sz="1400" b="0" dirty="0">
              <a:latin typeface="Courier New" pitchFamily="49" charset="0"/>
              <a:cs typeface="Courier New" pitchFamily="49" charset="0"/>
            </a:rPr>
            <a:t>COLUMNPROPERTY</a:t>
          </a:r>
          <a:r>
            <a:rPr lang="en-US" sz="1400" b="1" dirty="0">
              <a:latin typeface="Calibri" pitchFamily="34" charset="0"/>
              <a:cs typeface="Calibri" pitchFamily="34" charset="0"/>
            </a:rPr>
            <a:t> function is used to retrieve the name of the </a:t>
          </a:r>
          <a:r>
            <a:rPr lang="en-US" sz="1400" b="0" dirty="0">
              <a:latin typeface="Courier New" pitchFamily="49" charset="0"/>
              <a:cs typeface="Courier New" pitchFamily="49" charset="0"/>
            </a:rPr>
            <a:t>ROWGUIDCOL</a:t>
          </a:r>
          <a:r>
            <a:rPr lang="en-US" sz="1400" b="1" dirty="0">
              <a:latin typeface="Calibri" pitchFamily="34" charset="0"/>
              <a:cs typeface="Calibri" pitchFamily="34" charset="0"/>
            </a:rPr>
            <a:t> column. </a:t>
          </a:r>
        </a:p>
      </dgm:t>
    </dgm:pt>
    <dgm:pt modelId="{5267B617-1812-40E2-9EBC-0D08B363E910}" type="parTrans" cxnId="{C4329168-FE1C-4A8A-B092-B65D1FBEE869}">
      <dgm:prSet/>
      <dgm:spPr/>
      <dgm:t>
        <a:bodyPr/>
        <a:lstStyle/>
        <a:p>
          <a:endParaRPr lang="en-US"/>
        </a:p>
      </dgm:t>
    </dgm:pt>
    <dgm:pt modelId="{234CA36A-7786-40F8-ACD6-9618FF67FEB4}" type="sibTrans" cxnId="{C4329168-FE1C-4A8A-B092-B65D1FBEE869}">
      <dgm:prSet/>
      <dgm:spPr/>
      <dgm:t>
        <a:bodyPr/>
        <a:lstStyle/>
        <a:p>
          <a:endParaRPr lang="en-US"/>
        </a:p>
      </dgm:t>
    </dgm:pt>
    <dgm:pt modelId="{377BF09A-222E-4937-A795-7A4258D0F5D6}" type="pres">
      <dgm:prSet presAssocID="{91346CAC-A78E-4DA3-B22E-CEA49EBE4226}" presName="linear" presStyleCnt="0">
        <dgm:presLayoutVars>
          <dgm:dir/>
          <dgm:animLvl val="lvl"/>
          <dgm:resizeHandles val="exact"/>
        </dgm:presLayoutVars>
      </dgm:prSet>
      <dgm:spPr/>
    </dgm:pt>
    <dgm:pt modelId="{A95A0334-4C97-4DE8-A23B-974ACE57EEC7}" type="pres">
      <dgm:prSet presAssocID="{246689C4-6F96-4EC5-9609-1DF9B1589526}" presName="parentLin" presStyleCnt="0"/>
      <dgm:spPr/>
    </dgm:pt>
    <dgm:pt modelId="{381A60EF-0C43-4423-B991-350FA7A2C3C7}" type="pres">
      <dgm:prSet presAssocID="{246689C4-6F96-4EC5-9609-1DF9B1589526}" presName="parentLeftMargin" presStyleLbl="node1" presStyleIdx="0" presStyleCnt="4"/>
      <dgm:spPr/>
    </dgm:pt>
    <dgm:pt modelId="{274FBB78-BBC1-4EBB-8038-D9338A246E2B}" type="pres">
      <dgm:prSet presAssocID="{246689C4-6F96-4EC5-9609-1DF9B1589526}" presName="parentText" presStyleLbl="node1" presStyleIdx="0" presStyleCnt="4" custScaleX="129932">
        <dgm:presLayoutVars>
          <dgm:chMax val="0"/>
          <dgm:bulletEnabled val="1"/>
        </dgm:presLayoutVars>
      </dgm:prSet>
      <dgm:spPr/>
    </dgm:pt>
    <dgm:pt modelId="{DA9491EB-07C2-41F2-9F49-16D65D70B9E1}" type="pres">
      <dgm:prSet presAssocID="{246689C4-6F96-4EC5-9609-1DF9B1589526}" presName="negativeSpace" presStyleCnt="0"/>
      <dgm:spPr/>
    </dgm:pt>
    <dgm:pt modelId="{2086B887-67F7-4A1B-BADA-8683DBD47710}" type="pres">
      <dgm:prSet presAssocID="{246689C4-6F96-4EC5-9609-1DF9B1589526}" presName="childText" presStyleLbl="conFgAcc1" presStyleIdx="0" presStyleCnt="4">
        <dgm:presLayoutVars>
          <dgm:bulletEnabled val="1"/>
        </dgm:presLayoutVars>
      </dgm:prSet>
      <dgm:spPr>
        <a:solidFill>
          <a:srgbClr val="FFFFFF">
            <a:alpha val="0"/>
          </a:srgbClr>
        </a:solidFill>
      </dgm:spPr>
    </dgm:pt>
    <dgm:pt modelId="{BB27AAB1-7AEF-434C-87C3-D9EC83C101A8}" type="pres">
      <dgm:prSet presAssocID="{1F16A108-6E15-4C4C-A273-B2882D5C50D9}" presName="spaceBetweenRectangles" presStyleCnt="0"/>
      <dgm:spPr/>
    </dgm:pt>
    <dgm:pt modelId="{335BEFCD-88CB-4D9B-B51D-6A7B8B8C5B1D}" type="pres">
      <dgm:prSet presAssocID="{ACF908AD-BEE5-4021-AA41-E00BD7C9238B}" presName="parentLin" presStyleCnt="0"/>
      <dgm:spPr/>
    </dgm:pt>
    <dgm:pt modelId="{4C6D4975-FB9C-4CAE-83B4-368895793DA2}" type="pres">
      <dgm:prSet presAssocID="{ACF908AD-BEE5-4021-AA41-E00BD7C9238B}" presName="parentLeftMargin" presStyleLbl="node1" presStyleIdx="0" presStyleCnt="4"/>
      <dgm:spPr/>
    </dgm:pt>
    <dgm:pt modelId="{3EDEEC74-B359-4170-BB40-8D96C10D24C9}" type="pres">
      <dgm:prSet presAssocID="{ACF908AD-BEE5-4021-AA41-E00BD7C9238B}" presName="parentText" presStyleLbl="node1" presStyleIdx="1" presStyleCnt="4" custScaleX="122449">
        <dgm:presLayoutVars>
          <dgm:chMax val="0"/>
          <dgm:bulletEnabled val="1"/>
        </dgm:presLayoutVars>
      </dgm:prSet>
      <dgm:spPr/>
    </dgm:pt>
    <dgm:pt modelId="{399E43D3-3E08-456D-85DF-64BA28E3CC23}" type="pres">
      <dgm:prSet presAssocID="{ACF908AD-BEE5-4021-AA41-E00BD7C9238B}" presName="negativeSpace" presStyleCnt="0"/>
      <dgm:spPr/>
    </dgm:pt>
    <dgm:pt modelId="{2EBB4B53-46AB-41C5-859C-D0BE6E1B248C}" type="pres">
      <dgm:prSet presAssocID="{ACF908AD-BEE5-4021-AA41-E00BD7C9238B}" presName="childText" presStyleLbl="conFgAcc1" presStyleIdx="1" presStyleCnt="4">
        <dgm:presLayoutVars>
          <dgm:bulletEnabled val="1"/>
        </dgm:presLayoutVars>
      </dgm:prSet>
      <dgm:spPr>
        <a:solidFill>
          <a:srgbClr val="FFFFFF">
            <a:alpha val="0"/>
          </a:srgbClr>
        </a:solidFill>
      </dgm:spPr>
    </dgm:pt>
    <dgm:pt modelId="{33A5641E-5806-4CB3-A748-59480292FFC4}" type="pres">
      <dgm:prSet presAssocID="{A473C9CF-36B4-49B7-9081-1B9C59577168}" presName="spaceBetweenRectangles" presStyleCnt="0"/>
      <dgm:spPr/>
    </dgm:pt>
    <dgm:pt modelId="{0F4857FB-5A8A-4393-813C-CCAE6F86FB72}" type="pres">
      <dgm:prSet presAssocID="{5B8F3459-5B13-4D48-87F3-2120CF3C861C}" presName="parentLin" presStyleCnt="0"/>
      <dgm:spPr/>
    </dgm:pt>
    <dgm:pt modelId="{36FFE447-7D85-4458-A47C-C6FAF1D1CC12}" type="pres">
      <dgm:prSet presAssocID="{5B8F3459-5B13-4D48-87F3-2120CF3C861C}" presName="parentLeftMargin" presStyleLbl="node1" presStyleIdx="1" presStyleCnt="4"/>
      <dgm:spPr/>
    </dgm:pt>
    <dgm:pt modelId="{C5D7B170-F838-4D9B-B666-7F9742A08A83}" type="pres">
      <dgm:prSet presAssocID="{5B8F3459-5B13-4D48-87F3-2120CF3C861C}" presName="parentText" presStyleLbl="node1" presStyleIdx="2" presStyleCnt="4" custScaleX="127211">
        <dgm:presLayoutVars>
          <dgm:chMax val="0"/>
          <dgm:bulletEnabled val="1"/>
        </dgm:presLayoutVars>
      </dgm:prSet>
      <dgm:spPr/>
    </dgm:pt>
    <dgm:pt modelId="{9CEDD7B1-18ED-49F5-B6B1-3DCBE21E1258}" type="pres">
      <dgm:prSet presAssocID="{5B8F3459-5B13-4D48-87F3-2120CF3C861C}" presName="negativeSpace" presStyleCnt="0"/>
      <dgm:spPr/>
    </dgm:pt>
    <dgm:pt modelId="{2C281149-AD05-4B2A-9C91-4AC842819F99}" type="pres">
      <dgm:prSet presAssocID="{5B8F3459-5B13-4D48-87F3-2120CF3C861C}" presName="childText" presStyleLbl="conFgAcc1" presStyleIdx="2" presStyleCnt="4">
        <dgm:presLayoutVars>
          <dgm:bulletEnabled val="1"/>
        </dgm:presLayoutVars>
      </dgm:prSet>
      <dgm:spPr>
        <a:solidFill>
          <a:schemeClr val="lt1">
            <a:hueOff val="0"/>
            <a:satOff val="0"/>
            <a:lumOff val="0"/>
            <a:alpha val="0"/>
          </a:schemeClr>
        </a:solidFill>
      </dgm:spPr>
    </dgm:pt>
    <dgm:pt modelId="{85A08C90-AD56-4599-AD0D-BCD06CFDCCB7}" type="pres">
      <dgm:prSet presAssocID="{941305C5-E4AC-4BB5-8334-5394AA81E83D}" presName="spaceBetweenRectangles" presStyleCnt="0"/>
      <dgm:spPr/>
    </dgm:pt>
    <dgm:pt modelId="{4FB34827-B843-4AEE-A165-74BAE30FEE6D}" type="pres">
      <dgm:prSet presAssocID="{DC2567C9-5644-4DA9-8B35-65772F7A5296}" presName="parentLin" presStyleCnt="0"/>
      <dgm:spPr/>
    </dgm:pt>
    <dgm:pt modelId="{7713E304-F5DF-4187-9B9A-9DEFDD8051D3}" type="pres">
      <dgm:prSet presAssocID="{DC2567C9-5644-4DA9-8B35-65772F7A5296}" presName="parentLeftMargin" presStyleLbl="node1" presStyleIdx="2" presStyleCnt="4"/>
      <dgm:spPr/>
    </dgm:pt>
    <dgm:pt modelId="{4439432C-E988-46C6-AB62-20AD7739CDA4}" type="pres">
      <dgm:prSet presAssocID="{DC2567C9-5644-4DA9-8B35-65772F7A5296}" presName="parentText" presStyleLbl="node1" presStyleIdx="3" presStyleCnt="4" custScaleX="132652">
        <dgm:presLayoutVars>
          <dgm:chMax val="0"/>
          <dgm:bulletEnabled val="1"/>
        </dgm:presLayoutVars>
      </dgm:prSet>
      <dgm:spPr/>
    </dgm:pt>
    <dgm:pt modelId="{5BAE699B-1498-4AE3-9A48-7C8AA8FC4A25}" type="pres">
      <dgm:prSet presAssocID="{DC2567C9-5644-4DA9-8B35-65772F7A5296}" presName="negativeSpace" presStyleCnt="0"/>
      <dgm:spPr/>
    </dgm:pt>
    <dgm:pt modelId="{820CE61A-F675-4DE1-AA02-4D3A3DBC032A}" type="pres">
      <dgm:prSet presAssocID="{DC2567C9-5644-4DA9-8B35-65772F7A5296}" presName="childText" presStyleLbl="conFgAcc1" presStyleIdx="3" presStyleCnt="4">
        <dgm:presLayoutVars>
          <dgm:bulletEnabled val="1"/>
        </dgm:presLayoutVars>
      </dgm:prSet>
      <dgm:spPr>
        <a:solidFill>
          <a:schemeClr val="lt1">
            <a:hueOff val="0"/>
            <a:satOff val="0"/>
            <a:lumOff val="0"/>
            <a:alpha val="0"/>
          </a:schemeClr>
        </a:solidFill>
      </dgm:spPr>
    </dgm:pt>
  </dgm:ptLst>
  <dgm:cxnLst>
    <dgm:cxn modelId="{5832A219-F025-4B0C-86DC-923489D8F566}" srcId="{91346CAC-A78E-4DA3-B22E-CEA49EBE4226}" destId="{246689C4-6F96-4EC5-9609-1DF9B1589526}" srcOrd="0" destOrd="0" parTransId="{C39F95BD-7228-41BD-9AE0-E1E5D50DB020}" sibTransId="{1F16A108-6E15-4C4C-A273-B2882D5C50D9}"/>
    <dgm:cxn modelId="{4ABB7F36-4FF8-415D-9021-9D1F55874ABB}" type="presOf" srcId="{DC2567C9-5644-4DA9-8B35-65772F7A5296}" destId="{7713E304-F5DF-4187-9B9A-9DEFDD8051D3}" srcOrd="0" destOrd="0" presId="urn:microsoft.com/office/officeart/2005/8/layout/list1"/>
    <dgm:cxn modelId="{7D8E8B3D-F12D-48F9-B34A-CC45492DF70E}" type="presOf" srcId="{246689C4-6F96-4EC5-9609-1DF9B1589526}" destId="{381A60EF-0C43-4423-B991-350FA7A2C3C7}" srcOrd="0" destOrd="0" presId="urn:microsoft.com/office/officeart/2005/8/layout/list1"/>
    <dgm:cxn modelId="{F617DD40-16ED-43C8-8C45-8349791897C0}" srcId="{91346CAC-A78E-4DA3-B22E-CEA49EBE4226}" destId="{ACF908AD-BEE5-4021-AA41-E00BD7C9238B}" srcOrd="1" destOrd="0" parTransId="{3F4C4D51-2B1C-48AB-8427-FF00F9B72100}" sibTransId="{A473C9CF-36B4-49B7-9081-1B9C59577168}"/>
    <dgm:cxn modelId="{C4329168-FE1C-4A8A-B092-B65D1FBEE869}" srcId="{91346CAC-A78E-4DA3-B22E-CEA49EBE4226}" destId="{DC2567C9-5644-4DA9-8B35-65772F7A5296}" srcOrd="3" destOrd="0" parTransId="{5267B617-1812-40E2-9EBC-0D08B363E910}" sibTransId="{234CA36A-7786-40F8-ACD6-9618FF67FEB4}"/>
    <dgm:cxn modelId="{DFCB616E-44E3-4365-88F2-33978B770D60}" type="presOf" srcId="{DC2567C9-5644-4DA9-8B35-65772F7A5296}" destId="{4439432C-E988-46C6-AB62-20AD7739CDA4}" srcOrd="1" destOrd="0" presId="urn:microsoft.com/office/officeart/2005/8/layout/list1"/>
    <dgm:cxn modelId="{2EF7EA55-4432-4319-A186-67821D93C0CD}" type="presOf" srcId="{ACF908AD-BEE5-4021-AA41-E00BD7C9238B}" destId="{3EDEEC74-B359-4170-BB40-8D96C10D24C9}" srcOrd="1" destOrd="0" presId="urn:microsoft.com/office/officeart/2005/8/layout/list1"/>
    <dgm:cxn modelId="{F0C1DB78-CD22-4599-86A2-EF02F0F63182}" type="presOf" srcId="{5B8F3459-5B13-4D48-87F3-2120CF3C861C}" destId="{36FFE447-7D85-4458-A47C-C6FAF1D1CC12}" srcOrd="0" destOrd="0" presId="urn:microsoft.com/office/officeart/2005/8/layout/list1"/>
    <dgm:cxn modelId="{61801F59-5341-45C5-B0D5-735C50DB60E3}" type="presOf" srcId="{91346CAC-A78E-4DA3-B22E-CEA49EBE4226}" destId="{377BF09A-222E-4937-A795-7A4258D0F5D6}" srcOrd="0" destOrd="0" presId="urn:microsoft.com/office/officeart/2005/8/layout/list1"/>
    <dgm:cxn modelId="{EF4F1981-E8D3-462B-B49D-6AFAECFB8FC4}" type="presOf" srcId="{5B8F3459-5B13-4D48-87F3-2120CF3C861C}" destId="{C5D7B170-F838-4D9B-B666-7F9742A08A83}" srcOrd="1" destOrd="0" presId="urn:microsoft.com/office/officeart/2005/8/layout/list1"/>
    <dgm:cxn modelId="{EC8D9398-3BAD-411F-940B-D69FE9C6BD9D}" type="presOf" srcId="{ACF908AD-BEE5-4021-AA41-E00BD7C9238B}" destId="{4C6D4975-FB9C-4CAE-83B4-368895793DA2}" srcOrd="0" destOrd="0" presId="urn:microsoft.com/office/officeart/2005/8/layout/list1"/>
    <dgm:cxn modelId="{4D2900A3-064C-47E4-B5DE-38DA340F8E37}" srcId="{91346CAC-A78E-4DA3-B22E-CEA49EBE4226}" destId="{5B8F3459-5B13-4D48-87F3-2120CF3C861C}" srcOrd="2" destOrd="0" parTransId="{8D442C05-0EC8-4784-A027-00A2745E3056}" sibTransId="{941305C5-E4AC-4BB5-8334-5394AA81E83D}"/>
    <dgm:cxn modelId="{AAD6CAF2-BCF6-404E-B119-F61484DF2C1E}" type="presOf" srcId="{246689C4-6F96-4EC5-9609-1DF9B1589526}" destId="{274FBB78-BBC1-4EBB-8038-D9338A246E2B}" srcOrd="1" destOrd="0" presId="urn:microsoft.com/office/officeart/2005/8/layout/list1"/>
    <dgm:cxn modelId="{B3843ADA-47A7-44FC-830F-061E0ED3B5DE}" type="presParOf" srcId="{377BF09A-222E-4937-A795-7A4258D0F5D6}" destId="{A95A0334-4C97-4DE8-A23B-974ACE57EEC7}" srcOrd="0" destOrd="0" presId="urn:microsoft.com/office/officeart/2005/8/layout/list1"/>
    <dgm:cxn modelId="{F9430311-D9D1-4473-B8A4-6160B33C2C5F}" type="presParOf" srcId="{A95A0334-4C97-4DE8-A23B-974ACE57EEC7}" destId="{381A60EF-0C43-4423-B991-350FA7A2C3C7}" srcOrd="0" destOrd="0" presId="urn:microsoft.com/office/officeart/2005/8/layout/list1"/>
    <dgm:cxn modelId="{9AD47D9E-6BA3-404C-9C67-787CBF53938F}" type="presParOf" srcId="{A95A0334-4C97-4DE8-A23B-974ACE57EEC7}" destId="{274FBB78-BBC1-4EBB-8038-D9338A246E2B}" srcOrd="1" destOrd="0" presId="urn:microsoft.com/office/officeart/2005/8/layout/list1"/>
    <dgm:cxn modelId="{97A3AAB2-C785-4792-A337-A8489B8F1E1B}" type="presParOf" srcId="{377BF09A-222E-4937-A795-7A4258D0F5D6}" destId="{DA9491EB-07C2-41F2-9F49-16D65D70B9E1}" srcOrd="1" destOrd="0" presId="urn:microsoft.com/office/officeart/2005/8/layout/list1"/>
    <dgm:cxn modelId="{C227FDA3-9B9C-4418-A2BB-F0ECB745331E}" type="presParOf" srcId="{377BF09A-222E-4937-A795-7A4258D0F5D6}" destId="{2086B887-67F7-4A1B-BADA-8683DBD47710}" srcOrd="2" destOrd="0" presId="urn:microsoft.com/office/officeart/2005/8/layout/list1"/>
    <dgm:cxn modelId="{40EFDBC7-96BF-499F-8A81-A90C3FA8874E}" type="presParOf" srcId="{377BF09A-222E-4937-A795-7A4258D0F5D6}" destId="{BB27AAB1-7AEF-434C-87C3-D9EC83C101A8}" srcOrd="3" destOrd="0" presId="urn:microsoft.com/office/officeart/2005/8/layout/list1"/>
    <dgm:cxn modelId="{7966184F-67DD-4936-8B8A-0A1A5DC43BFD}" type="presParOf" srcId="{377BF09A-222E-4937-A795-7A4258D0F5D6}" destId="{335BEFCD-88CB-4D9B-B51D-6A7B8B8C5B1D}" srcOrd="4" destOrd="0" presId="urn:microsoft.com/office/officeart/2005/8/layout/list1"/>
    <dgm:cxn modelId="{032CA1DC-0C82-45BD-9974-364A5B4F57B3}" type="presParOf" srcId="{335BEFCD-88CB-4D9B-B51D-6A7B8B8C5B1D}" destId="{4C6D4975-FB9C-4CAE-83B4-368895793DA2}" srcOrd="0" destOrd="0" presId="urn:microsoft.com/office/officeart/2005/8/layout/list1"/>
    <dgm:cxn modelId="{A8E841AD-9D54-4E78-987D-559040886DE8}" type="presParOf" srcId="{335BEFCD-88CB-4D9B-B51D-6A7B8B8C5B1D}" destId="{3EDEEC74-B359-4170-BB40-8D96C10D24C9}" srcOrd="1" destOrd="0" presId="urn:microsoft.com/office/officeart/2005/8/layout/list1"/>
    <dgm:cxn modelId="{ED093CAA-A46B-4780-8F60-38AB6210D751}" type="presParOf" srcId="{377BF09A-222E-4937-A795-7A4258D0F5D6}" destId="{399E43D3-3E08-456D-85DF-64BA28E3CC23}" srcOrd="5" destOrd="0" presId="urn:microsoft.com/office/officeart/2005/8/layout/list1"/>
    <dgm:cxn modelId="{FFEC0745-FFC2-4195-91A1-A48559163FE9}" type="presParOf" srcId="{377BF09A-222E-4937-A795-7A4258D0F5D6}" destId="{2EBB4B53-46AB-41C5-859C-D0BE6E1B248C}" srcOrd="6" destOrd="0" presId="urn:microsoft.com/office/officeart/2005/8/layout/list1"/>
    <dgm:cxn modelId="{211A9E6B-EAF6-47E5-8044-2D5AB3234880}" type="presParOf" srcId="{377BF09A-222E-4937-A795-7A4258D0F5D6}" destId="{33A5641E-5806-4CB3-A748-59480292FFC4}" srcOrd="7" destOrd="0" presId="urn:microsoft.com/office/officeart/2005/8/layout/list1"/>
    <dgm:cxn modelId="{51CEFF19-9A7C-4614-B6C7-F0548CB4EFE2}" type="presParOf" srcId="{377BF09A-222E-4937-A795-7A4258D0F5D6}" destId="{0F4857FB-5A8A-4393-813C-CCAE6F86FB72}" srcOrd="8" destOrd="0" presId="urn:microsoft.com/office/officeart/2005/8/layout/list1"/>
    <dgm:cxn modelId="{8AECD711-0E12-41F4-8962-C919DA2C63FD}" type="presParOf" srcId="{0F4857FB-5A8A-4393-813C-CCAE6F86FB72}" destId="{36FFE447-7D85-4458-A47C-C6FAF1D1CC12}" srcOrd="0" destOrd="0" presId="urn:microsoft.com/office/officeart/2005/8/layout/list1"/>
    <dgm:cxn modelId="{BF8D4AE4-3207-4A1C-AA4B-55EE788F07F6}" type="presParOf" srcId="{0F4857FB-5A8A-4393-813C-CCAE6F86FB72}" destId="{C5D7B170-F838-4D9B-B666-7F9742A08A83}" srcOrd="1" destOrd="0" presId="urn:microsoft.com/office/officeart/2005/8/layout/list1"/>
    <dgm:cxn modelId="{E0D8CD6A-DE3A-4C79-AA90-07A7B2C0B403}" type="presParOf" srcId="{377BF09A-222E-4937-A795-7A4258D0F5D6}" destId="{9CEDD7B1-18ED-49F5-B6B1-3DCBE21E1258}" srcOrd="9" destOrd="0" presId="urn:microsoft.com/office/officeart/2005/8/layout/list1"/>
    <dgm:cxn modelId="{22F509EE-68F9-4564-AF60-F4D8E2D7EFB3}" type="presParOf" srcId="{377BF09A-222E-4937-A795-7A4258D0F5D6}" destId="{2C281149-AD05-4B2A-9C91-4AC842819F99}" srcOrd="10" destOrd="0" presId="urn:microsoft.com/office/officeart/2005/8/layout/list1"/>
    <dgm:cxn modelId="{30C5685D-E483-47DD-8266-B872BB54FADF}" type="presParOf" srcId="{377BF09A-222E-4937-A795-7A4258D0F5D6}" destId="{85A08C90-AD56-4599-AD0D-BCD06CFDCCB7}" srcOrd="11" destOrd="0" presId="urn:microsoft.com/office/officeart/2005/8/layout/list1"/>
    <dgm:cxn modelId="{2273FB56-0072-4AEF-A3C0-97F00538DACD}" type="presParOf" srcId="{377BF09A-222E-4937-A795-7A4258D0F5D6}" destId="{4FB34827-B843-4AEE-A165-74BAE30FEE6D}" srcOrd="12" destOrd="0" presId="urn:microsoft.com/office/officeart/2005/8/layout/list1"/>
    <dgm:cxn modelId="{088981D6-7892-4C20-AB93-34AE88B15C7A}" type="presParOf" srcId="{4FB34827-B843-4AEE-A165-74BAE30FEE6D}" destId="{7713E304-F5DF-4187-9B9A-9DEFDD8051D3}" srcOrd="0" destOrd="0" presId="urn:microsoft.com/office/officeart/2005/8/layout/list1"/>
    <dgm:cxn modelId="{E652F5B7-CE02-4509-8C75-1AED885D6AAD}" type="presParOf" srcId="{4FB34827-B843-4AEE-A165-74BAE30FEE6D}" destId="{4439432C-E988-46C6-AB62-20AD7739CDA4}" srcOrd="1" destOrd="0" presId="urn:microsoft.com/office/officeart/2005/8/layout/list1"/>
    <dgm:cxn modelId="{B4A0CB30-4BBA-4206-BF75-A320A21B72B8}" type="presParOf" srcId="{377BF09A-222E-4937-A795-7A4258D0F5D6}" destId="{5BAE699B-1498-4AE3-9A48-7C8AA8FC4A25}" srcOrd="13" destOrd="0" presId="urn:microsoft.com/office/officeart/2005/8/layout/list1"/>
    <dgm:cxn modelId="{E560DB24-16E9-4253-8D69-B63EB1F160E8}" type="presParOf" srcId="{377BF09A-222E-4937-A795-7A4258D0F5D6}" destId="{820CE61A-F675-4DE1-AA02-4D3A3DBC032A}"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1346CAC-A78E-4DA3-B22E-CEA49EBE4226}"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D9B449A0-FF94-4713-9A9A-058D7F6B71B9}">
      <dgm:prSet phldrT="[Text]" custT="1"/>
      <dgm:spPr/>
      <dgm:t>
        <a:bodyPr/>
        <a:lstStyle/>
        <a:p>
          <a:r>
            <a:rPr lang="en-US" sz="1400" b="1" dirty="0">
              <a:latin typeface="Calibri" pitchFamily="34" charset="0"/>
              <a:cs typeface="Calibri" pitchFamily="34" charset="0"/>
            </a:rPr>
            <a:t>Constraints are used to apply business logic rules and enforce data integrity.</a:t>
          </a:r>
        </a:p>
      </dgm:t>
    </dgm:pt>
    <dgm:pt modelId="{72FECDBD-928B-4253-9CFE-B1ABEE0A78E1}" type="parTrans" cxnId="{A7FFA459-88E6-4BF9-990E-9E839F2CA561}">
      <dgm:prSet/>
      <dgm:spPr/>
      <dgm:t>
        <a:bodyPr/>
        <a:lstStyle/>
        <a:p>
          <a:endParaRPr lang="en-US"/>
        </a:p>
      </dgm:t>
    </dgm:pt>
    <dgm:pt modelId="{2764F4CA-6CE4-44EA-8523-B18B98402A7E}" type="sibTrans" cxnId="{A7FFA459-88E6-4BF9-990E-9E839F2CA561}">
      <dgm:prSet/>
      <dgm:spPr/>
      <dgm:t>
        <a:bodyPr/>
        <a:lstStyle/>
        <a:p>
          <a:endParaRPr lang="en-US"/>
        </a:p>
      </dgm:t>
    </dgm:pt>
    <dgm:pt modelId="{E2855558-389B-4591-8564-2A29B4C32D65}">
      <dgm:prSet phldrT="[Text]" custT="1"/>
      <dgm:spPr/>
      <dgm:t>
        <a:bodyPr/>
        <a:lstStyle/>
        <a:p>
          <a:r>
            <a:rPr lang="en-US" sz="1400" b="1" dirty="0">
              <a:latin typeface="Calibri" pitchFamily="34" charset="0"/>
              <a:cs typeface="Calibri" pitchFamily="34" charset="0"/>
            </a:rPr>
            <a:t>Constraints can be created when a table is created or added at a later stage using the </a:t>
          </a:r>
          <a:r>
            <a:rPr lang="en-US" sz="1400" b="0" dirty="0">
              <a:latin typeface="Courier New" pitchFamily="49" charset="0"/>
              <a:cs typeface="Courier New" pitchFamily="49" charset="0"/>
            </a:rPr>
            <a:t>ALTER TABLE</a:t>
          </a:r>
          <a:r>
            <a:rPr lang="en-US" sz="1400" b="1" dirty="0">
              <a:latin typeface="Calibri" pitchFamily="34" charset="0"/>
              <a:cs typeface="Calibri" pitchFamily="34" charset="0"/>
            </a:rPr>
            <a:t> statement.</a:t>
          </a:r>
        </a:p>
      </dgm:t>
    </dgm:pt>
    <dgm:pt modelId="{9FD20762-DA87-4087-803C-2ABA29AE61C3}" type="parTrans" cxnId="{48FB9AF0-E794-4529-A85F-670858982857}">
      <dgm:prSet/>
      <dgm:spPr/>
      <dgm:t>
        <a:bodyPr/>
        <a:lstStyle/>
        <a:p>
          <a:endParaRPr lang="en-US"/>
        </a:p>
      </dgm:t>
    </dgm:pt>
    <dgm:pt modelId="{E3CCE1FE-8395-4CE0-ADA9-5054E68F59BF}" type="sibTrans" cxnId="{48FB9AF0-E794-4529-A85F-670858982857}">
      <dgm:prSet/>
      <dgm:spPr/>
      <dgm:t>
        <a:bodyPr/>
        <a:lstStyle/>
        <a:p>
          <a:endParaRPr lang="en-US"/>
        </a:p>
      </dgm:t>
    </dgm:pt>
    <dgm:pt modelId="{AF1790DE-E36E-4506-8B4B-73498403BC3A}">
      <dgm:prSet phldrT="[Text]" custT="1"/>
      <dgm:spPr/>
      <dgm:t>
        <a:bodyPr/>
        <a:lstStyle/>
        <a:p>
          <a:r>
            <a:rPr lang="en-US" sz="1400" b="1" dirty="0">
              <a:latin typeface="Calibri" pitchFamily="34" charset="0"/>
              <a:cs typeface="Calibri" pitchFamily="34" charset="0"/>
            </a:rPr>
            <a:t>Constraints can be categorized as column constraints and table constraints. </a:t>
          </a:r>
        </a:p>
      </dgm:t>
    </dgm:pt>
    <dgm:pt modelId="{1D88505E-B705-45D0-982D-C74088FFDC5C}" type="parTrans" cxnId="{AFED1F19-484D-441D-A9E9-131B0DBAB2B5}">
      <dgm:prSet/>
      <dgm:spPr/>
      <dgm:t>
        <a:bodyPr/>
        <a:lstStyle/>
        <a:p>
          <a:endParaRPr lang="en-US"/>
        </a:p>
      </dgm:t>
    </dgm:pt>
    <dgm:pt modelId="{43FE062E-EA32-4A5A-A7FE-EEBE294F89F8}" type="sibTrans" cxnId="{AFED1F19-484D-441D-A9E9-131B0DBAB2B5}">
      <dgm:prSet/>
      <dgm:spPr/>
      <dgm:t>
        <a:bodyPr/>
        <a:lstStyle/>
        <a:p>
          <a:endParaRPr lang="en-US"/>
        </a:p>
      </dgm:t>
    </dgm:pt>
    <dgm:pt modelId="{ACF908AD-BEE5-4021-AA41-E00BD7C9238B}">
      <dgm:prSet phldrT="[Text]" custT="1"/>
      <dgm:spPr/>
      <dgm:t>
        <a:bodyPr/>
        <a:lstStyle/>
        <a:p>
          <a:r>
            <a:rPr lang="en-US" sz="1400" b="1" dirty="0">
              <a:latin typeface="Calibri" pitchFamily="34" charset="0"/>
              <a:cs typeface="Calibri" pitchFamily="34" charset="0"/>
            </a:rPr>
            <a:t>Table constraints must be used when more than one column is included in a constraint.</a:t>
          </a:r>
        </a:p>
      </dgm:t>
    </dgm:pt>
    <dgm:pt modelId="{3F4C4D51-2B1C-48AB-8427-FF00F9B72100}" type="parTrans" cxnId="{F617DD40-16ED-43C8-8C45-8349791897C0}">
      <dgm:prSet/>
      <dgm:spPr/>
      <dgm:t>
        <a:bodyPr/>
        <a:lstStyle/>
        <a:p>
          <a:endParaRPr lang="en-US"/>
        </a:p>
      </dgm:t>
    </dgm:pt>
    <dgm:pt modelId="{A473C9CF-36B4-49B7-9081-1B9C59577168}" type="sibTrans" cxnId="{F617DD40-16ED-43C8-8C45-8349791897C0}">
      <dgm:prSet/>
      <dgm:spPr/>
      <dgm:t>
        <a:bodyPr/>
        <a:lstStyle/>
        <a:p>
          <a:endParaRPr lang="en-US"/>
        </a:p>
      </dgm:t>
    </dgm:pt>
    <dgm:pt modelId="{92E0BEA3-0319-4FBB-8D06-F523A0F31AFE}">
      <dgm:prSet phldrT="[Text]" custT="1"/>
      <dgm:spPr/>
      <dgm:t>
        <a:bodyPr/>
        <a:lstStyle/>
        <a:p>
          <a:r>
            <a:rPr lang="en-US" sz="1400" b="1" dirty="0">
              <a:latin typeface="Calibri" pitchFamily="34" charset="0"/>
              <a:cs typeface="Calibri" pitchFamily="34" charset="0"/>
            </a:rPr>
            <a:t>A column constraint is specified as part of a column definition and applies only to that column. </a:t>
          </a:r>
        </a:p>
      </dgm:t>
    </dgm:pt>
    <dgm:pt modelId="{EC9E610C-4D20-4DEA-AD3B-1A4226AE0616}" type="parTrans" cxnId="{4F236E68-A17D-4165-9905-A7A0A08BB306}">
      <dgm:prSet/>
      <dgm:spPr/>
      <dgm:t>
        <a:bodyPr/>
        <a:lstStyle/>
        <a:p>
          <a:endParaRPr lang="en-US"/>
        </a:p>
      </dgm:t>
    </dgm:pt>
    <dgm:pt modelId="{657DD261-1631-46A3-88EF-36E266D51D4C}" type="sibTrans" cxnId="{4F236E68-A17D-4165-9905-A7A0A08BB306}">
      <dgm:prSet/>
      <dgm:spPr/>
      <dgm:t>
        <a:bodyPr/>
        <a:lstStyle/>
        <a:p>
          <a:endParaRPr lang="en-US"/>
        </a:p>
      </dgm:t>
    </dgm:pt>
    <dgm:pt modelId="{246689C4-6F96-4EC5-9609-1DF9B1589526}">
      <dgm:prSet phldrT="[Text]" custT="1"/>
      <dgm:spPr/>
      <dgm:t>
        <a:bodyPr/>
        <a:lstStyle/>
        <a:p>
          <a:r>
            <a:rPr lang="en-US" sz="1400" b="1" dirty="0">
              <a:latin typeface="Calibri" pitchFamily="34" charset="0"/>
              <a:cs typeface="Calibri" pitchFamily="34" charset="0"/>
            </a:rPr>
            <a:t>A table constraint can apply to more than one column in a table and is declared independently from a column definition. .</a:t>
          </a:r>
        </a:p>
      </dgm:t>
    </dgm:pt>
    <dgm:pt modelId="{C39F95BD-7228-41BD-9AE0-E1E5D50DB020}" type="parTrans" cxnId="{5832A219-F025-4B0C-86DC-923489D8F566}">
      <dgm:prSet/>
      <dgm:spPr/>
      <dgm:t>
        <a:bodyPr/>
        <a:lstStyle/>
        <a:p>
          <a:endParaRPr lang="en-US"/>
        </a:p>
      </dgm:t>
    </dgm:pt>
    <dgm:pt modelId="{1F16A108-6E15-4C4C-A273-B2882D5C50D9}" type="sibTrans" cxnId="{5832A219-F025-4B0C-86DC-923489D8F566}">
      <dgm:prSet/>
      <dgm:spPr/>
      <dgm:t>
        <a:bodyPr/>
        <a:lstStyle/>
        <a:p>
          <a:endParaRPr lang="en-US"/>
        </a:p>
      </dgm:t>
    </dgm:pt>
    <dgm:pt modelId="{377BF09A-222E-4937-A795-7A4258D0F5D6}" type="pres">
      <dgm:prSet presAssocID="{91346CAC-A78E-4DA3-B22E-CEA49EBE4226}" presName="linear" presStyleCnt="0">
        <dgm:presLayoutVars>
          <dgm:dir/>
          <dgm:animLvl val="lvl"/>
          <dgm:resizeHandles val="exact"/>
        </dgm:presLayoutVars>
      </dgm:prSet>
      <dgm:spPr/>
    </dgm:pt>
    <dgm:pt modelId="{ED0E1027-549B-49E6-9D59-3B13C1AC4FD2}" type="pres">
      <dgm:prSet presAssocID="{D9B449A0-FF94-4713-9A9A-058D7F6B71B9}" presName="parentLin" presStyleCnt="0"/>
      <dgm:spPr/>
    </dgm:pt>
    <dgm:pt modelId="{F795D8E3-ADA7-4953-8642-733E088841CD}" type="pres">
      <dgm:prSet presAssocID="{D9B449A0-FF94-4713-9A9A-058D7F6B71B9}" presName="parentLeftMargin" presStyleLbl="node1" presStyleIdx="0" presStyleCnt="6"/>
      <dgm:spPr/>
    </dgm:pt>
    <dgm:pt modelId="{46B940FC-8FA1-4568-B447-0EEB4A38217C}" type="pres">
      <dgm:prSet presAssocID="{D9B449A0-FF94-4713-9A9A-058D7F6B71B9}" presName="parentText" presStyleLbl="node1" presStyleIdx="0" presStyleCnt="6" custScaleX="131292" custLinFactNeighborX="4766" custLinFactNeighborY="3898">
        <dgm:presLayoutVars>
          <dgm:chMax val="0"/>
          <dgm:bulletEnabled val="1"/>
        </dgm:presLayoutVars>
      </dgm:prSet>
      <dgm:spPr/>
    </dgm:pt>
    <dgm:pt modelId="{E375144E-1A36-4173-80BF-99CA453AF7E6}" type="pres">
      <dgm:prSet presAssocID="{D9B449A0-FF94-4713-9A9A-058D7F6B71B9}" presName="negativeSpace" presStyleCnt="0"/>
      <dgm:spPr/>
    </dgm:pt>
    <dgm:pt modelId="{FE437422-C560-4C42-8C7A-0DA04E55B9BB}" type="pres">
      <dgm:prSet presAssocID="{D9B449A0-FF94-4713-9A9A-058D7F6B71B9}" presName="childText" presStyleLbl="conFgAcc1" presStyleIdx="0" presStyleCnt="6">
        <dgm:presLayoutVars>
          <dgm:bulletEnabled val="1"/>
        </dgm:presLayoutVars>
      </dgm:prSet>
      <dgm:spPr>
        <a:solidFill>
          <a:srgbClr val="FFFFFF">
            <a:alpha val="0"/>
          </a:srgbClr>
        </a:solidFill>
      </dgm:spPr>
    </dgm:pt>
    <dgm:pt modelId="{0B9E0790-3332-4252-B645-DA100988A8BD}" type="pres">
      <dgm:prSet presAssocID="{2764F4CA-6CE4-44EA-8523-B18B98402A7E}" presName="spaceBetweenRectangles" presStyleCnt="0"/>
      <dgm:spPr/>
    </dgm:pt>
    <dgm:pt modelId="{BFEA5445-50DE-4684-987E-9F1F651A7CB1}" type="pres">
      <dgm:prSet presAssocID="{E2855558-389B-4591-8564-2A29B4C32D65}" presName="parentLin" presStyleCnt="0"/>
      <dgm:spPr/>
    </dgm:pt>
    <dgm:pt modelId="{643F61F5-F617-478B-A953-7E4573D0220D}" type="pres">
      <dgm:prSet presAssocID="{E2855558-389B-4591-8564-2A29B4C32D65}" presName="parentLeftMargin" presStyleLbl="node1" presStyleIdx="0" presStyleCnt="6"/>
      <dgm:spPr/>
    </dgm:pt>
    <dgm:pt modelId="{9CD06469-F34B-4432-ADB5-7C825FE94111}" type="pres">
      <dgm:prSet presAssocID="{E2855558-389B-4591-8564-2A29B4C32D65}" presName="parentText" presStyleLbl="node1" presStyleIdx="1" presStyleCnt="6" custScaleX="132653">
        <dgm:presLayoutVars>
          <dgm:chMax val="0"/>
          <dgm:bulletEnabled val="1"/>
        </dgm:presLayoutVars>
      </dgm:prSet>
      <dgm:spPr/>
    </dgm:pt>
    <dgm:pt modelId="{F1C435CB-0864-441B-8524-6DD2EE189DE5}" type="pres">
      <dgm:prSet presAssocID="{E2855558-389B-4591-8564-2A29B4C32D65}" presName="negativeSpace" presStyleCnt="0"/>
      <dgm:spPr/>
    </dgm:pt>
    <dgm:pt modelId="{C6EBB0DE-782D-4729-AC1B-AFD6DD05183B}" type="pres">
      <dgm:prSet presAssocID="{E2855558-389B-4591-8564-2A29B4C32D65}" presName="childText" presStyleLbl="conFgAcc1" presStyleIdx="1" presStyleCnt="6">
        <dgm:presLayoutVars>
          <dgm:bulletEnabled val="1"/>
        </dgm:presLayoutVars>
      </dgm:prSet>
      <dgm:spPr>
        <a:solidFill>
          <a:srgbClr val="FFFFFF">
            <a:alpha val="0"/>
          </a:srgbClr>
        </a:solidFill>
      </dgm:spPr>
    </dgm:pt>
    <dgm:pt modelId="{FFB6C9BD-743C-4271-96CE-B4DCBC77FDF8}" type="pres">
      <dgm:prSet presAssocID="{E3CCE1FE-8395-4CE0-ADA9-5054E68F59BF}" presName="spaceBetweenRectangles" presStyleCnt="0"/>
      <dgm:spPr/>
    </dgm:pt>
    <dgm:pt modelId="{6FECFA36-77DF-4D44-A0EE-86BBB75610EB}" type="pres">
      <dgm:prSet presAssocID="{AF1790DE-E36E-4506-8B4B-73498403BC3A}" presName="parentLin" presStyleCnt="0"/>
      <dgm:spPr/>
    </dgm:pt>
    <dgm:pt modelId="{A1E54DF6-9C4C-426D-98EB-FFBF48F1924C}" type="pres">
      <dgm:prSet presAssocID="{AF1790DE-E36E-4506-8B4B-73498403BC3A}" presName="parentLeftMargin" presStyleLbl="node1" presStyleIdx="1" presStyleCnt="6"/>
      <dgm:spPr/>
    </dgm:pt>
    <dgm:pt modelId="{EEBD306F-2B9A-4D2B-9193-3D815715E159}" type="pres">
      <dgm:prSet presAssocID="{AF1790DE-E36E-4506-8B4B-73498403BC3A}" presName="parentText" presStyleLbl="node1" presStyleIdx="2" presStyleCnt="6" custScaleX="133333">
        <dgm:presLayoutVars>
          <dgm:chMax val="0"/>
          <dgm:bulletEnabled val="1"/>
        </dgm:presLayoutVars>
      </dgm:prSet>
      <dgm:spPr/>
    </dgm:pt>
    <dgm:pt modelId="{D60276C3-8AA5-49E7-A53A-2AD0071F10C7}" type="pres">
      <dgm:prSet presAssocID="{AF1790DE-E36E-4506-8B4B-73498403BC3A}" presName="negativeSpace" presStyleCnt="0"/>
      <dgm:spPr/>
    </dgm:pt>
    <dgm:pt modelId="{651F067F-7FD3-49A0-930F-C390710D14CC}" type="pres">
      <dgm:prSet presAssocID="{AF1790DE-E36E-4506-8B4B-73498403BC3A}" presName="childText" presStyleLbl="conFgAcc1" presStyleIdx="2" presStyleCnt="6">
        <dgm:presLayoutVars>
          <dgm:bulletEnabled val="1"/>
        </dgm:presLayoutVars>
      </dgm:prSet>
      <dgm:spPr>
        <a:solidFill>
          <a:srgbClr val="FFFFFF">
            <a:alpha val="0"/>
          </a:srgbClr>
        </a:solidFill>
      </dgm:spPr>
    </dgm:pt>
    <dgm:pt modelId="{0DBAD9B9-D831-41B3-A7AB-BA43EC772A23}" type="pres">
      <dgm:prSet presAssocID="{43FE062E-EA32-4A5A-A7FE-EEBE294F89F8}" presName="spaceBetweenRectangles" presStyleCnt="0"/>
      <dgm:spPr/>
    </dgm:pt>
    <dgm:pt modelId="{9FBB05F6-6B43-4838-BB56-D8204B1DFDBB}" type="pres">
      <dgm:prSet presAssocID="{92E0BEA3-0319-4FBB-8D06-F523A0F31AFE}" presName="parentLin" presStyleCnt="0"/>
      <dgm:spPr/>
    </dgm:pt>
    <dgm:pt modelId="{2F6DCFC7-B128-4075-85AB-63906F54F199}" type="pres">
      <dgm:prSet presAssocID="{92E0BEA3-0319-4FBB-8D06-F523A0F31AFE}" presName="parentLeftMargin" presStyleLbl="node1" presStyleIdx="2" presStyleCnt="6"/>
      <dgm:spPr/>
    </dgm:pt>
    <dgm:pt modelId="{EC1C5D96-D4E0-4B13-B90D-0A1CD7988876}" type="pres">
      <dgm:prSet presAssocID="{92E0BEA3-0319-4FBB-8D06-F523A0F31AFE}" presName="parentText" presStyleLbl="node1" presStyleIdx="3" presStyleCnt="6" custScaleX="133333">
        <dgm:presLayoutVars>
          <dgm:chMax val="0"/>
          <dgm:bulletEnabled val="1"/>
        </dgm:presLayoutVars>
      </dgm:prSet>
      <dgm:spPr/>
    </dgm:pt>
    <dgm:pt modelId="{397FDA66-0FF2-46F7-8CE5-9F46C70CC2C1}" type="pres">
      <dgm:prSet presAssocID="{92E0BEA3-0319-4FBB-8D06-F523A0F31AFE}" presName="negativeSpace" presStyleCnt="0"/>
      <dgm:spPr/>
    </dgm:pt>
    <dgm:pt modelId="{F50AFCC0-5C68-4512-ACDD-23FE4FACC4F8}" type="pres">
      <dgm:prSet presAssocID="{92E0BEA3-0319-4FBB-8D06-F523A0F31AFE}" presName="childText" presStyleLbl="conFgAcc1" presStyleIdx="3" presStyleCnt="6">
        <dgm:presLayoutVars>
          <dgm:bulletEnabled val="1"/>
        </dgm:presLayoutVars>
      </dgm:prSet>
      <dgm:spPr>
        <a:solidFill>
          <a:srgbClr val="FFFFFF">
            <a:alpha val="0"/>
          </a:srgbClr>
        </a:solidFill>
      </dgm:spPr>
    </dgm:pt>
    <dgm:pt modelId="{6D7C75E7-980E-47BF-9C8D-00ACBC24A328}" type="pres">
      <dgm:prSet presAssocID="{657DD261-1631-46A3-88EF-36E266D51D4C}" presName="spaceBetweenRectangles" presStyleCnt="0"/>
      <dgm:spPr/>
    </dgm:pt>
    <dgm:pt modelId="{A95A0334-4C97-4DE8-A23B-974ACE57EEC7}" type="pres">
      <dgm:prSet presAssocID="{246689C4-6F96-4EC5-9609-1DF9B1589526}" presName="parentLin" presStyleCnt="0"/>
      <dgm:spPr/>
    </dgm:pt>
    <dgm:pt modelId="{381A60EF-0C43-4423-B991-350FA7A2C3C7}" type="pres">
      <dgm:prSet presAssocID="{246689C4-6F96-4EC5-9609-1DF9B1589526}" presName="parentLeftMargin" presStyleLbl="node1" presStyleIdx="3" presStyleCnt="6"/>
      <dgm:spPr/>
    </dgm:pt>
    <dgm:pt modelId="{274FBB78-BBC1-4EBB-8038-D9338A246E2B}" type="pres">
      <dgm:prSet presAssocID="{246689C4-6F96-4EC5-9609-1DF9B1589526}" presName="parentText" presStyleLbl="node1" presStyleIdx="4" presStyleCnt="6" custScaleX="129932">
        <dgm:presLayoutVars>
          <dgm:chMax val="0"/>
          <dgm:bulletEnabled val="1"/>
        </dgm:presLayoutVars>
      </dgm:prSet>
      <dgm:spPr/>
    </dgm:pt>
    <dgm:pt modelId="{DA9491EB-07C2-41F2-9F49-16D65D70B9E1}" type="pres">
      <dgm:prSet presAssocID="{246689C4-6F96-4EC5-9609-1DF9B1589526}" presName="negativeSpace" presStyleCnt="0"/>
      <dgm:spPr/>
    </dgm:pt>
    <dgm:pt modelId="{2086B887-67F7-4A1B-BADA-8683DBD47710}" type="pres">
      <dgm:prSet presAssocID="{246689C4-6F96-4EC5-9609-1DF9B1589526}" presName="childText" presStyleLbl="conFgAcc1" presStyleIdx="4" presStyleCnt="6">
        <dgm:presLayoutVars>
          <dgm:bulletEnabled val="1"/>
        </dgm:presLayoutVars>
      </dgm:prSet>
      <dgm:spPr>
        <a:solidFill>
          <a:srgbClr val="FFFFFF">
            <a:alpha val="0"/>
          </a:srgbClr>
        </a:solidFill>
      </dgm:spPr>
    </dgm:pt>
    <dgm:pt modelId="{BB27AAB1-7AEF-434C-87C3-D9EC83C101A8}" type="pres">
      <dgm:prSet presAssocID="{1F16A108-6E15-4C4C-A273-B2882D5C50D9}" presName="spaceBetweenRectangles" presStyleCnt="0"/>
      <dgm:spPr/>
    </dgm:pt>
    <dgm:pt modelId="{335BEFCD-88CB-4D9B-B51D-6A7B8B8C5B1D}" type="pres">
      <dgm:prSet presAssocID="{ACF908AD-BEE5-4021-AA41-E00BD7C9238B}" presName="parentLin" presStyleCnt="0"/>
      <dgm:spPr/>
    </dgm:pt>
    <dgm:pt modelId="{4C6D4975-FB9C-4CAE-83B4-368895793DA2}" type="pres">
      <dgm:prSet presAssocID="{ACF908AD-BEE5-4021-AA41-E00BD7C9238B}" presName="parentLeftMargin" presStyleLbl="node1" presStyleIdx="4" presStyleCnt="6"/>
      <dgm:spPr/>
    </dgm:pt>
    <dgm:pt modelId="{3EDEEC74-B359-4170-BB40-8D96C10D24C9}" type="pres">
      <dgm:prSet presAssocID="{ACF908AD-BEE5-4021-AA41-E00BD7C9238B}" presName="parentText" presStyleLbl="node1" presStyleIdx="5" presStyleCnt="6" custScaleX="129932">
        <dgm:presLayoutVars>
          <dgm:chMax val="0"/>
          <dgm:bulletEnabled val="1"/>
        </dgm:presLayoutVars>
      </dgm:prSet>
      <dgm:spPr/>
    </dgm:pt>
    <dgm:pt modelId="{399E43D3-3E08-456D-85DF-64BA28E3CC23}" type="pres">
      <dgm:prSet presAssocID="{ACF908AD-BEE5-4021-AA41-E00BD7C9238B}" presName="negativeSpace" presStyleCnt="0"/>
      <dgm:spPr/>
    </dgm:pt>
    <dgm:pt modelId="{2EBB4B53-46AB-41C5-859C-D0BE6E1B248C}" type="pres">
      <dgm:prSet presAssocID="{ACF908AD-BEE5-4021-AA41-E00BD7C9238B}" presName="childText" presStyleLbl="conFgAcc1" presStyleIdx="5" presStyleCnt="6">
        <dgm:presLayoutVars>
          <dgm:bulletEnabled val="1"/>
        </dgm:presLayoutVars>
      </dgm:prSet>
      <dgm:spPr>
        <a:solidFill>
          <a:srgbClr val="FFFFFF">
            <a:alpha val="0"/>
          </a:srgbClr>
        </a:solidFill>
      </dgm:spPr>
    </dgm:pt>
  </dgm:ptLst>
  <dgm:cxnLst>
    <dgm:cxn modelId="{02192217-5F1D-4A6E-A310-51EDD4FE1DA2}" type="presOf" srcId="{D9B449A0-FF94-4713-9A9A-058D7F6B71B9}" destId="{46B940FC-8FA1-4568-B447-0EEB4A38217C}" srcOrd="1" destOrd="0" presId="urn:microsoft.com/office/officeart/2005/8/layout/list1"/>
    <dgm:cxn modelId="{AFED1F19-484D-441D-A9E9-131B0DBAB2B5}" srcId="{91346CAC-A78E-4DA3-B22E-CEA49EBE4226}" destId="{AF1790DE-E36E-4506-8B4B-73498403BC3A}" srcOrd="2" destOrd="0" parTransId="{1D88505E-B705-45D0-982D-C74088FFDC5C}" sibTransId="{43FE062E-EA32-4A5A-A7FE-EEBE294F89F8}"/>
    <dgm:cxn modelId="{5832A219-F025-4B0C-86DC-923489D8F566}" srcId="{91346CAC-A78E-4DA3-B22E-CEA49EBE4226}" destId="{246689C4-6F96-4EC5-9609-1DF9B1589526}" srcOrd="4" destOrd="0" parTransId="{C39F95BD-7228-41BD-9AE0-E1E5D50DB020}" sibTransId="{1F16A108-6E15-4C4C-A273-B2882D5C50D9}"/>
    <dgm:cxn modelId="{5A788228-8092-4F84-A404-D0E3A50F71E6}" type="presOf" srcId="{AF1790DE-E36E-4506-8B4B-73498403BC3A}" destId="{EEBD306F-2B9A-4D2B-9193-3D815715E159}" srcOrd="1" destOrd="0" presId="urn:microsoft.com/office/officeart/2005/8/layout/list1"/>
    <dgm:cxn modelId="{5530312C-44B9-44B9-BE79-FC685082884F}" type="presOf" srcId="{92E0BEA3-0319-4FBB-8D06-F523A0F31AFE}" destId="{EC1C5D96-D4E0-4B13-B90D-0A1CD7988876}" srcOrd="1" destOrd="0" presId="urn:microsoft.com/office/officeart/2005/8/layout/list1"/>
    <dgm:cxn modelId="{98A1C830-280F-4D14-9576-51E3BB37FB66}" type="presOf" srcId="{E2855558-389B-4591-8564-2A29B4C32D65}" destId="{643F61F5-F617-478B-A953-7E4573D0220D}" srcOrd="0" destOrd="0" presId="urn:microsoft.com/office/officeart/2005/8/layout/list1"/>
    <dgm:cxn modelId="{B4A25838-1EB1-4686-97C3-407AEB65C09B}" type="presOf" srcId="{92E0BEA3-0319-4FBB-8D06-F523A0F31AFE}" destId="{2F6DCFC7-B128-4075-85AB-63906F54F199}" srcOrd="0" destOrd="0" presId="urn:microsoft.com/office/officeart/2005/8/layout/list1"/>
    <dgm:cxn modelId="{2418033D-0032-46CA-A465-4876D02FD020}" type="presOf" srcId="{ACF908AD-BEE5-4021-AA41-E00BD7C9238B}" destId="{4C6D4975-FB9C-4CAE-83B4-368895793DA2}" srcOrd="0" destOrd="0" presId="urn:microsoft.com/office/officeart/2005/8/layout/list1"/>
    <dgm:cxn modelId="{F617DD40-16ED-43C8-8C45-8349791897C0}" srcId="{91346CAC-A78E-4DA3-B22E-CEA49EBE4226}" destId="{ACF908AD-BEE5-4021-AA41-E00BD7C9238B}" srcOrd="5" destOrd="0" parTransId="{3F4C4D51-2B1C-48AB-8427-FF00F9B72100}" sibTransId="{A473C9CF-36B4-49B7-9081-1B9C59577168}"/>
    <dgm:cxn modelId="{0D915767-1587-4DA7-B372-A64D6218DA31}" type="presOf" srcId="{AF1790DE-E36E-4506-8B4B-73498403BC3A}" destId="{A1E54DF6-9C4C-426D-98EB-FFBF48F1924C}" srcOrd="0" destOrd="0" presId="urn:microsoft.com/office/officeart/2005/8/layout/list1"/>
    <dgm:cxn modelId="{4F236E68-A17D-4165-9905-A7A0A08BB306}" srcId="{91346CAC-A78E-4DA3-B22E-CEA49EBE4226}" destId="{92E0BEA3-0319-4FBB-8D06-F523A0F31AFE}" srcOrd="3" destOrd="0" parTransId="{EC9E610C-4D20-4DEA-AD3B-1A4226AE0616}" sibTransId="{657DD261-1631-46A3-88EF-36E266D51D4C}"/>
    <dgm:cxn modelId="{FB70B450-FE02-4477-877F-2B8FA3C7D56B}" type="presOf" srcId="{246689C4-6F96-4EC5-9609-1DF9B1589526}" destId="{274FBB78-BBC1-4EBB-8038-D9338A246E2B}" srcOrd="1" destOrd="0" presId="urn:microsoft.com/office/officeart/2005/8/layout/list1"/>
    <dgm:cxn modelId="{98428B76-D5B6-4778-A010-49DA7C20AF42}" type="presOf" srcId="{91346CAC-A78E-4DA3-B22E-CEA49EBE4226}" destId="{377BF09A-222E-4937-A795-7A4258D0F5D6}" srcOrd="0" destOrd="0" presId="urn:microsoft.com/office/officeart/2005/8/layout/list1"/>
    <dgm:cxn modelId="{A7FFA459-88E6-4BF9-990E-9E839F2CA561}" srcId="{91346CAC-A78E-4DA3-B22E-CEA49EBE4226}" destId="{D9B449A0-FF94-4713-9A9A-058D7F6B71B9}" srcOrd="0" destOrd="0" parTransId="{72FECDBD-928B-4253-9CFE-B1ABEE0A78E1}" sibTransId="{2764F4CA-6CE4-44EA-8523-B18B98402A7E}"/>
    <dgm:cxn modelId="{F0ABC39C-364D-4E22-BF0F-713027E1C457}" type="presOf" srcId="{ACF908AD-BEE5-4021-AA41-E00BD7C9238B}" destId="{3EDEEC74-B359-4170-BB40-8D96C10D24C9}" srcOrd="1" destOrd="0" presId="urn:microsoft.com/office/officeart/2005/8/layout/list1"/>
    <dgm:cxn modelId="{45A50FD5-E00C-4EFB-8985-6198E485D4CB}" type="presOf" srcId="{E2855558-389B-4591-8564-2A29B4C32D65}" destId="{9CD06469-F34B-4432-ADB5-7C825FE94111}" srcOrd="1" destOrd="0" presId="urn:microsoft.com/office/officeart/2005/8/layout/list1"/>
    <dgm:cxn modelId="{E4FDE7E3-FF7B-4B09-AF80-C3F97C7D482A}" type="presOf" srcId="{246689C4-6F96-4EC5-9609-1DF9B1589526}" destId="{381A60EF-0C43-4423-B991-350FA7A2C3C7}" srcOrd="0" destOrd="0" presId="urn:microsoft.com/office/officeart/2005/8/layout/list1"/>
    <dgm:cxn modelId="{48FB9AF0-E794-4529-A85F-670858982857}" srcId="{91346CAC-A78E-4DA3-B22E-CEA49EBE4226}" destId="{E2855558-389B-4591-8564-2A29B4C32D65}" srcOrd="1" destOrd="0" parTransId="{9FD20762-DA87-4087-803C-2ABA29AE61C3}" sibTransId="{E3CCE1FE-8395-4CE0-ADA9-5054E68F59BF}"/>
    <dgm:cxn modelId="{1F20EEF8-243C-460B-81D3-A74583FBAB8C}" type="presOf" srcId="{D9B449A0-FF94-4713-9A9A-058D7F6B71B9}" destId="{F795D8E3-ADA7-4953-8642-733E088841CD}" srcOrd="0" destOrd="0" presId="urn:microsoft.com/office/officeart/2005/8/layout/list1"/>
    <dgm:cxn modelId="{FB2A844D-C870-4426-9E04-DA2D697A07A0}" type="presParOf" srcId="{377BF09A-222E-4937-A795-7A4258D0F5D6}" destId="{ED0E1027-549B-49E6-9D59-3B13C1AC4FD2}" srcOrd="0" destOrd="0" presId="urn:microsoft.com/office/officeart/2005/8/layout/list1"/>
    <dgm:cxn modelId="{504C3F95-8746-4B11-A190-1E721D499CA2}" type="presParOf" srcId="{ED0E1027-549B-49E6-9D59-3B13C1AC4FD2}" destId="{F795D8E3-ADA7-4953-8642-733E088841CD}" srcOrd="0" destOrd="0" presId="urn:microsoft.com/office/officeart/2005/8/layout/list1"/>
    <dgm:cxn modelId="{A42E46DA-2791-40FC-8527-8CA413AEB7F8}" type="presParOf" srcId="{ED0E1027-549B-49E6-9D59-3B13C1AC4FD2}" destId="{46B940FC-8FA1-4568-B447-0EEB4A38217C}" srcOrd="1" destOrd="0" presId="urn:microsoft.com/office/officeart/2005/8/layout/list1"/>
    <dgm:cxn modelId="{DA6FA805-F525-4BCF-B84D-9AD83BEE581E}" type="presParOf" srcId="{377BF09A-222E-4937-A795-7A4258D0F5D6}" destId="{E375144E-1A36-4173-80BF-99CA453AF7E6}" srcOrd="1" destOrd="0" presId="urn:microsoft.com/office/officeart/2005/8/layout/list1"/>
    <dgm:cxn modelId="{392C0F52-C97E-4E5C-8297-938A2D67A0EC}" type="presParOf" srcId="{377BF09A-222E-4937-A795-7A4258D0F5D6}" destId="{FE437422-C560-4C42-8C7A-0DA04E55B9BB}" srcOrd="2" destOrd="0" presId="urn:microsoft.com/office/officeart/2005/8/layout/list1"/>
    <dgm:cxn modelId="{BDE52F19-1DA3-4E74-95C0-C4B590C16B37}" type="presParOf" srcId="{377BF09A-222E-4937-A795-7A4258D0F5D6}" destId="{0B9E0790-3332-4252-B645-DA100988A8BD}" srcOrd="3" destOrd="0" presId="urn:microsoft.com/office/officeart/2005/8/layout/list1"/>
    <dgm:cxn modelId="{5F493FC3-8CCB-4480-9EAF-C327C9E50762}" type="presParOf" srcId="{377BF09A-222E-4937-A795-7A4258D0F5D6}" destId="{BFEA5445-50DE-4684-987E-9F1F651A7CB1}" srcOrd="4" destOrd="0" presId="urn:microsoft.com/office/officeart/2005/8/layout/list1"/>
    <dgm:cxn modelId="{B9C69C10-02F0-437B-B1A6-EC1C31519B17}" type="presParOf" srcId="{BFEA5445-50DE-4684-987E-9F1F651A7CB1}" destId="{643F61F5-F617-478B-A953-7E4573D0220D}" srcOrd="0" destOrd="0" presId="urn:microsoft.com/office/officeart/2005/8/layout/list1"/>
    <dgm:cxn modelId="{91141079-E018-4236-87C9-2FA5F6B981DE}" type="presParOf" srcId="{BFEA5445-50DE-4684-987E-9F1F651A7CB1}" destId="{9CD06469-F34B-4432-ADB5-7C825FE94111}" srcOrd="1" destOrd="0" presId="urn:microsoft.com/office/officeart/2005/8/layout/list1"/>
    <dgm:cxn modelId="{92A9EE6B-4C9B-465E-B67E-846102BC84DA}" type="presParOf" srcId="{377BF09A-222E-4937-A795-7A4258D0F5D6}" destId="{F1C435CB-0864-441B-8524-6DD2EE189DE5}" srcOrd="5" destOrd="0" presId="urn:microsoft.com/office/officeart/2005/8/layout/list1"/>
    <dgm:cxn modelId="{C4EF2E4A-69DC-4B04-B64C-5D492F7F6045}" type="presParOf" srcId="{377BF09A-222E-4937-A795-7A4258D0F5D6}" destId="{C6EBB0DE-782D-4729-AC1B-AFD6DD05183B}" srcOrd="6" destOrd="0" presId="urn:microsoft.com/office/officeart/2005/8/layout/list1"/>
    <dgm:cxn modelId="{1787AB7E-5F9F-4EC2-882E-BBE9ADEC6A37}" type="presParOf" srcId="{377BF09A-222E-4937-A795-7A4258D0F5D6}" destId="{FFB6C9BD-743C-4271-96CE-B4DCBC77FDF8}" srcOrd="7" destOrd="0" presId="urn:microsoft.com/office/officeart/2005/8/layout/list1"/>
    <dgm:cxn modelId="{2915348A-9CD8-4163-BF16-E0DB30431513}" type="presParOf" srcId="{377BF09A-222E-4937-A795-7A4258D0F5D6}" destId="{6FECFA36-77DF-4D44-A0EE-86BBB75610EB}" srcOrd="8" destOrd="0" presId="urn:microsoft.com/office/officeart/2005/8/layout/list1"/>
    <dgm:cxn modelId="{0277E28B-11A0-4327-8D46-7583501A9BC9}" type="presParOf" srcId="{6FECFA36-77DF-4D44-A0EE-86BBB75610EB}" destId="{A1E54DF6-9C4C-426D-98EB-FFBF48F1924C}" srcOrd="0" destOrd="0" presId="urn:microsoft.com/office/officeart/2005/8/layout/list1"/>
    <dgm:cxn modelId="{65746B02-C26D-4BF8-B7DA-C2D25B89B024}" type="presParOf" srcId="{6FECFA36-77DF-4D44-A0EE-86BBB75610EB}" destId="{EEBD306F-2B9A-4D2B-9193-3D815715E159}" srcOrd="1" destOrd="0" presId="urn:microsoft.com/office/officeart/2005/8/layout/list1"/>
    <dgm:cxn modelId="{81849DFC-B72B-419C-9765-C02EFBE8FADA}" type="presParOf" srcId="{377BF09A-222E-4937-A795-7A4258D0F5D6}" destId="{D60276C3-8AA5-49E7-A53A-2AD0071F10C7}" srcOrd="9" destOrd="0" presId="urn:microsoft.com/office/officeart/2005/8/layout/list1"/>
    <dgm:cxn modelId="{6FD1E6A2-D847-4A85-8623-0212ED873AF7}" type="presParOf" srcId="{377BF09A-222E-4937-A795-7A4258D0F5D6}" destId="{651F067F-7FD3-49A0-930F-C390710D14CC}" srcOrd="10" destOrd="0" presId="urn:microsoft.com/office/officeart/2005/8/layout/list1"/>
    <dgm:cxn modelId="{B0816941-3F57-425C-94D6-F9ED344B672A}" type="presParOf" srcId="{377BF09A-222E-4937-A795-7A4258D0F5D6}" destId="{0DBAD9B9-D831-41B3-A7AB-BA43EC772A23}" srcOrd="11" destOrd="0" presId="urn:microsoft.com/office/officeart/2005/8/layout/list1"/>
    <dgm:cxn modelId="{27FCB664-7987-45A8-8443-0B7A467F59AC}" type="presParOf" srcId="{377BF09A-222E-4937-A795-7A4258D0F5D6}" destId="{9FBB05F6-6B43-4838-BB56-D8204B1DFDBB}" srcOrd="12" destOrd="0" presId="urn:microsoft.com/office/officeart/2005/8/layout/list1"/>
    <dgm:cxn modelId="{97D31583-463E-4562-A2EC-BA22B4F35462}" type="presParOf" srcId="{9FBB05F6-6B43-4838-BB56-D8204B1DFDBB}" destId="{2F6DCFC7-B128-4075-85AB-63906F54F199}" srcOrd="0" destOrd="0" presId="urn:microsoft.com/office/officeart/2005/8/layout/list1"/>
    <dgm:cxn modelId="{885B9DC2-C790-43A2-B277-0274DE9D22DB}" type="presParOf" srcId="{9FBB05F6-6B43-4838-BB56-D8204B1DFDBB}" destId="{EC1C5D96-D4E0-4B13-B90D-0A1CD7988876}" srcOrd="1" destOrd="0" presId="urn:microsoft.com/office/officeart/2005/8/layout/list1"/>
    <dgm:cxn modelId="{B779A519-C0E3-4465-AE63-642FC8978AD5}" type="presParOf" srcId="{377BF09A-222E-4937-A795-7A4258D0F5D6}" destId="{397FDA66-0FF2-46F7-8CE5-9F46C70CC2C1}" srcOrd="13" destOrd="0" presId="urn:microsoft.com/office/officeart/2005/8/layout/list1"/>
    <dgm:cxn modelId="{71C85298-9C94-49AE-A90C-4C46268AD462}" type="presParOf" srcId="{377BF09A-222E-4937-A795-7A4258D0F5D6}" destId="{F50AFCC0-5C68-4512-ACDD-23FE4FACC4F8}" srcOrd="14" destOrd="0" presId="urn:microsoft.com/office/officeart/2005/8/layout/list1"/>
    <dgm:cxn modelId="{122A7BEF-2280-4014-8BDD-9BED15391E88}" type="presParOf" srcId="{377BF09A-222E-4937-A795-7A4258D0F5D6}" destId="{6D7C75E7-980E-47BF-9C8D-00ACBC24A328}" srcOrd="15" destOrd="0" presId="urn:microsoft.com/office/officeart/2005/8/layout/list1"/>
    <dgm:cxn modelId="{7642511C-AB1D-4C79-BD11-B40C793C7601}" type="presParOf" srcId="{377BF09A-222E-4937-A795-7A4258D0F5D6}" destId="{A95A0334-4C97-4DE8-A23B-974ACE57EEC7}" srcOrd="16" destOrd="0" presId="urn:microsoft.com/office/officeart/2005/8/layout/list1"/>
    <dgm:cxn modelId="{C9B360FE-82E8-44B0-AB7F-4B8FDE3EDABC}" type="presParOf" srcId="{A95A0334-4C97-4DE8-A23B-974ACE57EEC7}" destId="{381A60EF-0C43-4423-B991-350FA7A2C3C7}" srcOrd="0" destOrd="0" presId="urn:microsoft.com/office/officeart/2005/8/layout/list1"/>
    <dgm:cxn modelId="{3A8B29DA-D1A4-4EFE-B662-61E0589EC93F}" type="presParOf" srcId="{A95A0334-4C97-4DE8-A23B-974ACE57EEC7}" destId="{274FBB78-BBC1-4EBB-8038-D9338A246E2B}" srcOrd="1" destOrd="0" presId="urn:microsoft.com/office/officeart/2005/8/layout/list1"/>
    <dgm:cxn modelId="{419A2FE9-263E-42E6-AE94-DC9B6362EDD3}" type="presParOf" srcId="{377BF09A-222E-4937-A795-7A4258D0F5D6}" destId="{DA9491EB-07C2-41F2-9F49-16D65D70B9E1}" srcOrd="17" destOrd="0" presId="urn:microsoft.com/office/officeart/2005/8/layout/list1"/>
    <dgm:cxn modelId="{DB140B7D-F29A-49C0-86B9-296426C86150}" type="presParOf" srcId="{377BF09A-222E-4937-A795-7A4258D0F5D6}" destId="{2086B887-67F7-4A1B-BADA-8683DBD47710}" srcOrd="18" destOrd="0" presId="urn:microsoft.com/office/officeart/2005/8/layout/list1"/>
    <dgm:cxn modelId="{3D7146B0-1A9B-47B7-BCC8-7E2D6AFADA89}" type="presParOf" srcId="{377BF09A-222E-4937-A795-7A4258D0F5D6}" destId="{BB27AAB1-7AEF-434C-87C3-D9EC83C101A8}" srcOrd="19" destOrd="0" presId="urn:microsoft.com/office/officeart/2005/8/layout/list1"/>
    <dgm:cxn modelId="{E294C18E-9807-4C37-8394-225D2C7261FD}" type="presParOf" srcId="{377BF09A-222E-4937-A795-7A4258D0F5D6}" destId="{335BEFCD-88CB-4D9B-B51D-6A7B8B8C5B1D}" srcOrd="20" destOrd="0" presId="urn:microsoft.com/office/officeart/2005/8/layout/list1"/>
    <dgm:cxn modelId="{B6710E1E-E5E3-400F-A877-284F3488A483}" type="presParOf" srcId="{335BEFCD-88CB-4D9B-B51D-6A7B8B8C5B1D}" destId="{4C6D4975-FB9C-4CAE-83B4-368895793DA2}" srcOrd="0" destOrd="0" presId="urn:microsoft.com/office/officeart/2005/8/layout/list1"/>
    <dgm:cxn modelId="{6C94D80D-FD0C-4715-8C01-8D0541EB3A85}" type="presParOf" srcId="{335BEFCD-88CB-4D9B-B51D-6A7B8B8C5B1D}" destId="{3EDEEC74-B359-4170-BB40-8D96C10D24C9}" srcOrd="1" destOrd="0" presId="urn:microsoft.com/office/officeart/2005/8/layout/list1"/>
    <dgm:cxn modelId="{1DCBB59A-D6C2-4821-86B9-25971DD36AED}" type="presParOf" srcId="{377BF09A-222E-4937-A795-7A4258D0F5D6}" destId="{399E43D3-3E08-456D-85DF-64BA28E3CC23}" srcOrd="21" destOrd="0" presId="urn:microsoft.com/office/officeart/2005/8/layout/list1"/>
    <dgm:cxn modelId="{313BB492-094F-4765-9CF5-13FF58072393}" type="presParOf" srcId="{377BF09A-222E-4937-A795-7A4258D0F5D6}" destId="{2EBB4B53-46AB-41C5-859C-D0BE6E1B248C}" srcOrd="2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1346CAC-A78E-4DA3-B22E-CEA49EBE4226}"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D9B449A0-FF94-4713-9A9A-058D7F6B71B9}">
      <dgm:prSet phldrT="[Text]" custT="1"/>
      <dgm:spPr/>
      <dgm:t>
        <a:bodyPr/>
        <a:lstStyle/>
        <a:p>
          <a:pPr marL="0" indent="0"/>
          <a:r>
            <a:rPr lang="en-US" sz="1600" b="1" dirty="0">
              <a:latin typeface="Calibri" pitchFamily="34" charset="0"/>
              <a:cs typeface="Calibri" pitchFamily="34" charset="0"/>
            </a:rPr>
            <a:t>A </a:t>
          </a:r>
          <a:r>
            <a:rPr lang="en-US" sz="1600" b="0" dirty="0">
              <a:latin typeface="Courier New" pitchFamily="49" charset="0"/>
              <a:cs typeface="Courier New" pitchFamily="49" charset="0"/>
            </a:rPr>
            <a:t>NOT</a:t>
          </a:r>
          <a:r>
            <a:rPr lang="en-US" sz="1600" b="0" dirty="0">
              <a:latin typeface="Calibri" pitchFamily="34" charset="0"/>
              <a:cs typeface="Calibri" pitchFamily="34" charset="0"/>
            </a:rPr>
            <a:t> </a:t>
          </a:r>
          <a:r>
            <a:rPr lang="en-US" sz="1600" b="0" dirty="0">
              <a:latin typeface="Courier New" pitchFamily="49" charset="0"/>
              <a:cs typeface="Courier New" pitchFamily="49" charset="0"/>
            </a:rPr>
            <a:t>NULL</a:t>
          </a:r>
          <a:r>
            <a:rPr lang="en-US" sz="1600" b="1" dirty="0">
              <a:latin typeface="Calibri" pitchFamily="34" charset="0"/>
              <a:cs typeface="Calibri" pitchFamily="34" charset="0"/>
            </a:rPr>
            <a:t> constraint enforces that the column will not accept null values.</a:t>
          </a:r>
        </a:p>
      </dgm:t>
    </dgm:pt>
    <dgm:pt modelId="{72FECDBD-928B-4253-9CFE-B1ABEE0A78E1}" type="parTrans" cxnId="{A7FFA459-88E6-4BF9-990E-9E839F2CA561}">
      <dgm:prSet/>
      <dgm:spPr/>
      <dgm:t>
        <a:bodyPr/>
        <a:lstStyle/>
        <a:p>
          <a:endParaRPr lang="en-US"/>
        </a:p>
      </dgm:t>
    </dgm:pt>
    <dgm:pt modelId="{2764F4CA-6CE4-44EA-8523-B18B98402A7E}" type="sibTrans" cxnId="{A7FFA459-88E6-4BF9-990E-9E839F2CA561}">
      <dgm:prSet/>
      <dgm:spPr/>
      <dgm:t>
        <a:bodyPr/>
        <a:lstStyle/>
        <a:p>
          <a:endParaRPr lang="en-US"/>
        </a:p>
      </dgm:t>
    </dgm:pt>
    <dgm:pt modelId="{E2855558-389B-4591-8564-2A29B4C32D65}">
      <dgm:prSet phldrT="[Text]" custT="1"/>
      <dgm:spPr/>
      <dgm:t>
        <a:bodyPr/>
        <a:lstStyle/>
        <a:p>
          <a:r>
            <a:rPr lang="en-US" sz="1600" b="1" dirty="0">
              <a:latin typeface="Calibri" pitchFamily="34" charset="0"/>
              <a:cs typeface="Calibri" pitchFamily="34" charset="0"/>
            </a:rPr>
            <a:t>The </a:t>
          </a:r>
          <a:r>
            <a:rPr lang="en-US" sz="1600" b="0" dirty="0">
              <a:latin typeface="Courier New" pitchFamily="49" charset="0"/>
              <a:cs typeface="Courier New" pitchFamily="49" charset="0"/>
            </a:rPr>
            <a:t>NOT</a:t>
          </a:r>
          <a:r>
            <a:rPr lang="en-US" sz="1600" b="0" dirty="0">
              <a:latin typeface="Calibri" pitchFamily="34" charset="0"/>
              <a:cs typeface="Calibri" pitchFamily="34" charset="0"/>
            </a:rPr>
            <a:t> </a:t>
          </a:r>
          <a:r>
            <a:rPr lang="en-US" sz="1600" b="0" dirty="0">
              <a:latin typeface="Courier New" pitchFamily="49" charset="0"/>
              <a:cs typeface="Courier New" pitchFamily="49" charset="0"/>
            </a:rPr>
            <a:t>NULL</a:t>
          </a:r>
          <a:r>
            <a:rPr lang="en-US" sz="1600" b="1" dirty="0">
              <a:latin typeface="Calibri" pitchFamily="34" charset="0"/>
              <a:cs typeface="Calibri" pitchFamily="34" charset="0"/>
            </a:rPr>
            <a:t> constraints are used to enforce domain integrity, similar to </a:t>
          </a:r>
          <a:r>
            <a:rPr lang="en-US" sz="1600" b="0" dirty="0">
              <a:latin typeface="Courier New" pitchFamily="49" charset="0"/>
              <a:cs typeface="Courier New" pitchFamily="49" charset="0"/>
            </a:rPr>
            <a:t>CHECK</a:t>
          </a:r>
          <a:r>
            <a:rPr lang="en-US" sz="1600" b="1" dirty="0">
              <a:latin typeface="Calibri" pitchFamily="34" charset="0"/>
              <a:cs typeface="Calibri" pitchFamily="34" charset="0"/>
            </a:rPr>
            <a:t> constraints.</a:t>
          </a:r>
        </a:p>
      </dgm:t>
    </dgm:pt>
    <dgm:pt modelId="{9FD20762-DA87-4087-803C-2ABA29AE61C3}" type="parTrans" cxnId="{48FB9AF0-E794-4529-A85F-670858982857}">
      <dgm:prSet/>
      <dgm:spPr/>
      <dgm:t>
        <a:bodyPr/>
        <a:lstStyle/>
        <a:p>
          <a:endParaRPr lang="en-US"/>
        </a:p>
      </dgm:t>
    </dgm:pt>
    <dgm:pt modelId="{E3CCE1FE-8395-4CE0-ADA9-5054E68F59BF}" type="sibTrans" cxnId="{48FB9AF0-E794-4529-A85F-670858982857}">
      <dgm:prSet/>
      <dgm:spPr/>
      <dgm:t>
        <a:bodyPr/>
        <a:lstStyle/>
        <a:p>
          <a:endParaRPr lang="en-US"/>
        </a:p>
      </dgm:t>
    </dgm:pt>
    <dgm:pt modelId="{377BF09A-222E-4937-A795-7A4258D0F5D6}" type="pres">
      <dgm:prSet presAssocID="{91346CAC-A78E-4DA3-B22E-CEA49EBE4226}" presName="linear" presStyleCnt="0">
        <dgm:presLayoutVars>
          <dgm:dir/>
          <dgm:animLvl val="lvl"/>
          <dgm:resizeHandles val="exact"/>
        </dgm:presLayoutVars>
      </dgm:prSet>
      <dgm:spPr/>
    </dgm:pt>
    <dgm:pt modelId="{ED0E1027-549B-49E6-9D59-3B13C1AC4FD2}" type="pres">
      <dgm:prSet presAssocID="{D9B449A0-FF94-4713-9A9A-058D7F6B71B9}" presName="parentLin" presStyleCnt="0"/>
      <dgm:spPr/>
    </dgm:pt>
    <dgm:pt modelId="{F795D8E3-ADA7-4953-8642-733E088841CD}" type="pres">
      <dgm:prSet presAssocID="{D9B449A0-FF94-4713-9A9A-058D7F6B71B9}" presName="parentLeftMargin" presStyleLbl="node1" presStyleIdx="0" presStyleCnt="2"/>
      <dgm:spPr/>
    </dgm:pt>
    <dgm:pt modelId="{46B940FC-8FA1-4568-B447-0EEB4A38217C}" type="pres">
      <dgm:prSet presAssocID="{D9B449A0-FF94-4713-9A9A-058D7F6B71B9}" presName="parentText" presStyleLbl="node1" presStyleIdx="0" presStyleCnt="2" custScaleX="128571" custLinFactNeighborX="4766" custLinFactNeighborY="3898">
        <dgm:presLayoutVars>
          <dgm:chMax val="0"/>
          <dgm:bulletEnabled val="1"/>
        </dgm:presLayoutVars>
      </dgm:prSet>
      <dgm:spPr/>
    </dgm:pt>
    <dgm:pt modelId="{E375144E-1A36-4173-80BF-99CA453AF7E6}" type="pres">
      <dgm:prSet presAssocID="{D9B449A0-FF94-4713-9A9A-058D7F6B71B9}" presName="negativeSpace" presStyleCnt="0"/>
      <dgm:spPr/>
    </dgm:pt>
    <dgm:pt modelId="{FE437422-C560-4C42-8C7A-0DA04E55B9BB}" type="pres">
      <dgm:prSet presAssocID="{D9B449A0-FF94-4713-9A9A-058D7F6B71B9}" presName="childText" presStyleLbl="conFgAcc1" presStyleIdx="0" presStyleCnt="2">
        <dgm:presLayoutVars>
          <dgm:bulletEnabled val="1"/>
        </dgm:presLayoutVars>
      </dgm:prSet>
      <dgm:spPr>
        <a:solidFill>
          <a:srgbClr val="FFFFFF">
            <a:alpha val="0"/>
          </a:srgbClr>
        </a:solidFill>
      </dgm:spPr>
    </dgm:pt>
    <dgm:pt modelId="{0B9E0790-3332-4252-B645-DA100988A8BD}" type="pres">
      <dgm:prSet presAssocID="{2764F4CA-6CE4-44EA-8523-B18B98402A7E}" presName="spaceBetweenRectangles" presStyleCnt="0"/>
      <dgm:spPr/>
    </dgm:pt>
    <dgm:pt modelId="{BFEA5445-50DE-4684-987E-9F1F651A7CB1}" type="pres">
      <dgm:prSet presAssocID="{E2855558-389B-4591-8564-2A29B4C32D65}" presName="parentLin" presStyleCnt="0"/>
      <dgm:spPr/>
    </dgm:pt>
    <dgm:pt modelId="{643F61F5-F617-478B-A953-7E4573D0220D}" type="pres">
      <dgm:prSet presAssocID="{E2855558-389B-4591-8564-2A29B4C32D65}" presName="parentLeftMargin" presStyleLbl="node1" presStyleIdx="0" presStyleCnt="2"/>
      <dgm:spPr/>
    </dgm:pt>
    <dgm:pt modelId="{9CD06469-F34B-4432-ADB5-7C825FE94111}" type="pres">
      <dgm:prSet presAssocID="{E2855558-389B-4591-8564-2A29B4C32D65}" presName="parentText" presStyleLbl="node1" presStyleIdx="1" presStyleCnt="2" custScaleX="127211">
        <dgm:presLayoutVars>
          <dgm:chMax val="0"/>
          <dgm:bulletEnabled val="1"/>
        </dgm:presLayoutVars>
      </dgm:prSet>
      <dgm:spPr/>
    </dgm:pt>
    <dgm:pt modelId="{F1C435CB-0864-441B-8524-6DD2EE189DE5}" type="pres">
      <dgm:prSet presAssocID="{E2855558-389B-4591-8564-2A29B4C32D65}" presName="negativeSpace" presStyleCnt="0"/>
      <dgm:spPr/>
    </dgm:pt>
    <dgm:pt modelId="{C6EBB0DE-782D-4729-AC1B-AFD6DD05183B}" type="pres">
      <dgm:prSet presAssocID="{E2855558-389B-4591-8564-2A29B4C32D65}" presName="childText" presStyleLbl="conFgAcc1" presStyleIdx="1" presStyleCnt="2">
        <dgm:presLayoutVars>
          <dgm:bulletEnabled val="1"/>
        </dgm:presLayoutVars>
      </dgm:prSet>
      <dgm:spPr>
        <a:solidFill>
          <a:srgbClr val="FFFFFF">
            <a:alpha val="0"/>
          </a:srgbClr>
        </a:solidFill>
      </dgm:spPr>
    </dgm:pt>
  </dgm:ptLst>
  <dgm:cxnLst>
    <dgm:cxn modelId="{C8ED2324-EF64-4469-81DA-8696FFAAB1EC}" type="presOf" srcId="{91346CAC-A78E-4DA3-B22E-CEA49EBE4226}" destId="{377BF09A-222E-4937-A795-7A4258D0F5D6}" srcOrd="0" destOrd="0" presId="urn:microsoft.com/office/officeart/2005/8/layout/list1"/>
    <dgm:cxn modelId="{A7FFA459-88E6-4BF9-990E-9E839F2CA561}" srcId="{91346CAC-A78E-4DA3-B22E-CEA49EBE4226}" destId="{D9B449A0-FF94-4713-9A9A-058D7F6B71B9}" srcOrd="0" destOrd="0" parTransId="{72FECDBD-928B-4253-9CFE-B1ABEE0A78E1}" sibTransId="{2764F4CA-6CE4-44EA-8523-B18B98402A7E}"/>
    <dgm:cxn modelId="{FFC2F87F-B53C-4618-9E9E-1B52F04BDE87}" type="presOf" srcId="{D9B449A0-FF94-4713-9A9A-058D7F6B71B9}" destId="{46B940FC-8FA1-4568-B447-0EEB4A38217C}" srcOrd="1" destOrd="0" presId="urn:microsoft.com/office/officeart/2005/8/layout/list1"/>
    <dgm:cxn modelId="{E4A0F2C3-BB2E-4EA2-B4E0-4F138279D3D0}" type="presOf" srcId="{E2855558-389B-4591-8564-2A29B4C32D65}" destId="{9CD06469-F34B-4432-ADB5-7C825FE94111}" srcOrd="1" destOrd="0" presId="urn:microsoft.com/office/officeart/2005/8/layout/list1"/>
    <dgm:cxn modelId="{812A9BC6-9E58-4D84-A549-2305BB43308E}" type="presOf" srcId="{D9B449A0-FF94-4713-9A9A-058D7F6B71B9}" destId="{F795D8E3-ADA7-4953-8642-733E088841CD}" srcOrd="0" destOrd="0" presId="urn:microsoft.com/office/officeart/2005/8/layout/list1"/>
    <dgm:cxn modelId="{4D4EFFD9-7D16-44AC-9A3F-522A1C8B88BA}" type="presOf" srcId="{E2855558-389B-4591-8564-2A29B4C32D65}" destId="{643F61F5-F617-478B-A953-7E4573D0220D}" srcOrd="0" destOrd="0" presId="urn:microsoft.com/office/officeart/2005/8/layout/list1"/>
    <dgm:cxn modelId="{48FB9AF0-E794-4529-A85F-670858982857}" srcId="{91346CAC-A78E-4DA3-B22E-CEA49EBE4226}" destId="{E2855558-389B-4591-8564-2A29B4C32D65}" srcOrd="1" destOrd="0" parTransId="{9FD20762-DA87-4087-803C-2ABA29AE61C3}" sibTransId="{E3CCE1FE-8395-4CE0-ADA9-5054E68F59BF}"/>
    <dgm:cxn modelId="{F0DE962E-AE57-4911-9837-BE949E9E6358}" type="presParOf" srcId="{377BF09A-222E-4937-A795-7A4258D0F5D6}" destId="{ED0E1027-549B-49E6-9D59-3B13C1AC4FD2}" srcOrd="0" destOrd="0" presId="urn:microsoft.com/office/officeart/2005/8/layout/list1"/>
    <dgm:cxn modelId="{11DE13AF-CFBE-496F-B284-A5B721050A34}" type="presParOf" srcId="{ED0E1027-549B-49E6-9D59-3B13C1AC4FD2}" destId="{F795D8E3-ADA7-4953-8642-733E088841CD}" srcOrd="0" destOrd="0" presId="urn:microsoft.com/office/officeart/2005/8/layout/list1"/>
    <dgm:cxn modelId="{22525BDD-AE9D-4009-8953-9FFDD39814EF}" type="presParOf" srcId="{ED0E1027-549B-49E6-9D59-3B13C1AC4FD2}" destId="{46B940FC-8FA1-4568-B447-0EEB4A38217C}" srcOrd="1" destOrd="0" presId="urn:microsoft.com/office/officeart/2005/8/layout/list1"/>
    <dgm:cxn modelId="{B703EE69-A37E-454C-95A8-1769516E9686}" type="presParOf" srcId="{377BF09A-222E-4937-A795-7A4258D0F5D6}" destId="{E375144E-1A36-4173-80BF-99CA453AF7E6}" srcOrd="1" destOrd="0" presId="urn:microsoft.com/office/officeart/2005/8/layout/list1"/>
    <dgm:cxn modelId="{7789473E-8B78-4BE4-B53E-7DC07C4D3C47}" type="presParOf" srcId="{377BF09A-222E-4937-A795-7A4258D0F5D6}" destId="{FE437422-C560-4C42-8C7A-0DA04E55B9BB}" srcOrd="2" destOrd="0" presId="urn:microsoft.com/office/officeart/2005/8/layout/list1"/>
    <dgm:cxn modelId="{EA092C78-66FA-4400-81D2-9837030BF32F}" type="presParOf" srcId="{377BF09A-222E-4937-A795-7A4258D0F5D6}" destId="{0B9E0790-3332-4252-B645-DA100988A8BD}" srcOrd="3" destOrd="0" presId="urn:microsoft.com/office/officeart/2005/8/layout/list1"/>
    <dgm:cxn modelId="{4E585FC1-549E-46B3-B474-54B78A0DB426}" type="presParOf" srcId="{377BF09A-222E-4937-A795-7A4258D0F5D6}" destId="{BFEA5445-50DE-4684-987E-9F1F651A7CB1}" srcOrd="4" destOrd="0" presId="urn:microsoft.com/office/officeart/2005/8/layout/list1"/>
    <dgm:cxn modelId="{25C115C3-071E-4C08-8BEB-6891AA78836A}" type="presParOf" srcId="{BFEA5445-50DE-4684-987E-9F1F651A7CB1}" destId="{643F61F5-F617-478B-A953-7E4573D0220D}" srcOrd="0" destOrd="0" presId="urn:microsoft.com/office/officeart/2005/8/layout/list1"/>
    <dgm:cxn modelId="{54ECC29A-8AEE-43D8-88E0-4073539E8E6F}" type="presParOf" srcId="{BFEA5445-50DE-4684-987E-9F1F651A7CB1}" destId="{9CD06469-F34B-4432-ADB5-7C825FE94111}" srcOrd="1" destOrd="0" presId="urn:microsoft.com/office/officeart/2005/8/layout/list1"/>
    <dgm:cxn modelId="{52B00ABD-FE3E-4135-99F7-61EC9EA7EF70}" type="presParOf" srcId="{377BF09A-222E-4937-A795-7A4258D0F5D6}" destId="{F1C435CB-0864-441B-8524-6DD2EE189DE5}" srcOrd="5" destOrd="0" presId="urn:microsoft.com/office/officeart/2005/8/layout/list1"/>
    <dgm:cxn modelId="{F5C4CD08-392D-4AD7-9A24-3F8C1262695E}" type="presParOf" srcId="{377BF09A-222E-4937-A795-7A4258D0F5D6}" destId="{C6EBB0DE-782D-4729-AC1B-AFD6DD05183B}"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8B0E50-DECC-4A7E-A46E-113C91AAFE14}">
      <dsp:nvSpPr>
        <dsp:cNvPr id="0" name=""/>
        <dsp:cNvSpPr/>
      </dsp:nvSpPr>
      <dsp:spPr>
        <a:xfrm>
          <a:off x="0" y="205447"/>
          <a:ext cx="7924800" cy="655200"/>
        </a:xfrm>
        <a:prstGeom prst="rect">
          <a:avLst/>
        </a:prstGeom>
        <a:solidFill>
          <a:schemeClr val="lt1">
            <a:hueOff val="0"/>
            <a:satOff val="0"/>
            <a:lumOff val="0"/>
            <a:alpha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15053" tIns="270764" rIns="615053"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latin typeface="Calibri" pitchFamily="34" charset="0"/>
              <a:cs typeface="Calibri" pitchFamily="34" charset="0"/>
            </a:rPr>
            <a:t>These are provided by SQL Server 2012.</a:t>
          </a:r>
        </a:p>
      </dsp:txBody>
      <dsp:txXfrm>
        <a:off x="0" y="205447"/>
        <a:ext cx="7924800" cy="655200"/>
      </dsp:txXfrm>
    </dsp:sp>
    <dsp:sp modelId="{D8815EEF-E9C4-475D-A970-0FBE57B256A3}">
      <dsp:nvSpPr>
        <dsp:cNvPr id="0" name=""/>
        <dsp:cNvSpPr/>
      </dsp:nvSpPr>
      <dsp:spPr>
        <a:xfrm>
          <a:off x="396240" y="13567"/>
          <a:ext cx="5547360" cy="383760"/>
        </a:xfrm>
        <a:prstGeom prst="round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09677" tIns="0" rIns="209677" bIns="0" numCol="1" spcCol="1270" anchor="ctr" anchorCtr="0">
          <a:noAutofit/>
        </a:bodyPr>
        <a:lstStyle/>
        <a:p>
          <a:pPr marL="0" lvl="0" indent="0" algn="l" defTabSz="889000">
            <a:lnSpc>
              <a:spcPct val="90000"/>
            </a:lnSpc>
            <a:spcBef>
              <a:spcPct val="0"/>
            </a:spcBef>
            <a:spcAft>
              <a:spcPct val="35000"/>
            </a:spcAft>
            <a:buNone/>
          </a:pPr>
          <a:r>
            <a:rPr lang="en-US" sz="2000" b="1" kern="1200" dirty="0">
              <a:latin typeface="Calibri" pitchFamily="34" charset="0"/>
              <a:cs typeface="Calibri" pitchFamily="34" charset="0"/>
            </a:rPr>
            <a:t>System data types</a:t>
          </a:r>
        </a:p>
      </dsp:txBody>
      <dsp:txXfrm>
        <a:off x="414974" y="32301"/>
        <a:ext cx="5509892" cy="346292"/>
      </dsp:txXfrm>
    </dsp:sp>
    <dsp:sp modelId="{8DC4B880-6737-41E9-958C-8E33EF46D5F8}">
      <dsp:nvSpPr>
        <dsp:cNvPr id="0" name=""/>
        <dsp:cNvSpPr/>
      </dsp:nvSpPr>
      <dsp:spPr>
        <a:xfrm>
          <a:off x="0" y="1122727"/>
          <a:ext cx="7924800" cy="2006550"/>
        </a:xfrm>
        <a:prstGeom prst="rect">
          <a:avLst/>
        </a:prstGeom>
        <a:solidFill>
          <a:schemeClr val="lt1">
            <a:hueOff val="0"/>
            <a:satOff val="0"/>
            <a:lumOff val="0"/>
            <a:alpha val="0"/>
          </a:schemeClr>
        </a:solidFill>
        <a:ln w="9525" cap="flat" cmpd="sng" algn="ctr">
          <a:solidFill>
            <a:schemeClr val="accent3">
              <a:hueOff val="5625132"/>
              <a:satOff val="-8440"/>
              <a:lumOff val="-1373"/>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15053" tIns="270764" rIns="615053"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latin typeface="Calibri" pitchFamily="34" charset="0"/>
              <a:cs typeface="Calibri" pitchFamily="34" charset="0"/>
            </a:rPr>
            <a:t>These are based on the system-supplied data types. </a:t>
          </a:r>
        </a:p>
        <a:p>
          <a:pPr marL="171450" lvl="1" indent="-171450" algn="l" defTabSz="800100">
            <a:lnSpc>
              <a:spcPct val="90000"/>
            </a:lnSpc>
            <a:spcBef>
              <a:spcPct val="0"/>
            </a:spcBef>
            <a:spcAft>
              <a:spcPct val="15000"/>
            </a:spcAft>
            <a:buChar char="•"/>
          </a:pPr>
          <a:r>
            <a:rPr lang="en-US" sz="1800" kern="1200" dirty="0">
              <a:latin typeface="Calibri" pitchFamily="34" charset="0"/>
              <a:cs typeface="Calibri" pitchFamily="34" charset="0"/>
            </a:rPr>
            <a:t>One of the typical uses of alias data types is when more than one table stores the same type of data in a column and has similar characteristics such as length, </a:t>
          </a:r>
          <a:r>
            <a:rPr lang="en-US" sz="1800" kern="1200" dirty="0" err="1">
              <a:latin typeface="Calibri" pitchFamily="34" charset="0"/>
              <a:cs typeface="Calibri" pitchFamily="34" charset="0"/>
            </a:rPr>
            <a:t>nullability</a:t>
          </a:r>
          <a:r>
            <a:rPr lang="en-US" sz="1800" kern="1200" dirty="0">
              <a:latin typeface="Calibri" pitchFamily="34" charset="0"/>
              <a:cs typeface="Calibri" pitchFamily="34" charset="0"/>
            </a:rPr>
            <a:t>, and type. </a:t>
          </a:r>
        </a:p>
        <a:p>
          <a:pPr marL="171450" lvl="1" indent="-171450" algn="l" defTabSz="800100">
            <a:lnSpc>
              <a:spcPct val="90000"/>
            </a:lnSpc>
            <a:spcBef>
              <a:spcPct val="0"/>
            </a:spcBef>
            <a:spcAft>
              <a:spcPct val="15000"/>
            </a:spcAft>
            <a:buChar char="•"/>
          </a:pPr>
          <a:r>
            <a:rPr lang="en-US" sz="1800" kern="1200" dirty="0">
              <a:latin typeface="Calibri" pitchFamily="34" charset="0"/>
              <a:cs typeface="Calibri" pitchFamily="34" charset="0"/>
            </a:rPr>
            <a:t>In such cases, an alias data type can be created that can be used commonly by all these tables.</a:t>
          </a:r>
        </a:p>
      </dsp:txBody>
      <dsp:txXfrm>
        <a:off x="0" y="1122727"/>
        <a:ext cx="7924800" cy="2006550"/>
      </dsp:txXfrm>
    </dsp:sp>
    <dsp:sp modelId="{5395A427-A60F-4F4F-969D-04AC2D0CFDEB}">
      <dsp:nvSpPr>
        <dsp:cNvPr id="0" name=""/>
        <dsp:cNvSpPr/>
      </dsp:nvSpPr>
      <dsp:spPr>
        <a:xfrm>
          <a:off x="396240" y="930847"/>
          <a:ext cx="5547360" cy="383760"/>
        </a:xfrm>
        <a:prstGeom prst="roundRect">
          <a:avLst/>
        </a:prstGeom>
        <a:gradFill rotWithShape="0">
          <a:gsLst>
            <a:gs pos="0">
              <a:schemeClr val="accent3">
                <a:hueOff val="5625132"/>
                <a:satOff val="-8440"/>
                <a:lumOff val="-1373"/>
                <a:alphaOff val="0"/>
                <a:shade val="51000"/>
                <a:satMod val="130000"/>
              </a:schemeClr>
            </a:gs>
            <a:gs pos="80000">
              <a:schemeClr val="accent3">
                <a:hueOff val="5625132"/>
                <a:satOff val="-8440"/>
                <a:lumOff val="-1373"/>
                <a:alphaOff val="0"/>
                <a:shade val="93000"/>
                <a:satMod val="130000"/>
              </a:schemeClr>
            </a:gs>
            <a:gs pos="100000">
              <a:schemeClr val="accent3">
                <a:hueOff val="5625132"/>
                <a:satOff val="-8440"/>
                <a:lumOff val="-137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09677" tIns="0" rIns="209677" bIns="0" numCol="1" spcCol="1270" anchor="ctr" anchorCtr="0">
          <a:noAutofit/>
        </a:bodyPr>
        <a:lstStyle/>
        <a:p>
          <a:pPr marL="0" lvl="0" indent="0" algn="l" defTabSz="889000">
            <a:lnSpc>
              <a:spcPct val="90000"/>
            </a:lnSpc>
            <a:spcBef>
              <a:spcPct val="0"/>
            </a:spcBef>
            <a:spcAft>
              <a:spcPct val="35000"/>
            </a:spcAft>
            <a:buNone/>
          </a:pPr>
          <a:r>
            <a:rPr lang="en-US" sz="2000" b="1" kern="1200" dirty="0">
              <a:latin typeface="Calibri" pitchFamily="34" charset="0"/>
              <a:cs typeface="Calibri" pitchFamily="34" charset="0"/>
            </a:rPr>
            <a:t>Alias data types</a:t>
          </a:r>
        </a:p>
      </dsp:txBody>
      <dsp:txXfrm>
        <a:off x="414974" y="949581"/>
        <a:ext cx="5509892" cy="346292"/>
      </dsp:txXfrm>
    </dsp:sp>
    <dsp:sp modelId="{97F985D8-35BA-410A-8120-F008FF720B1B}">
      <dsp:nvSpPr>
        <dsp:cNvPr id="0" name=""/>
        <dsp:cNvSpPr/>
      </dsp:nvSpPr>
      <dsp:spPr>
        <a:xfrm>
          <a:off x="0" y="3391357"/>
          <a:ext cx="7924800" cy="1167075"/>
        </a:xfrm>
        <a:prstGeom prst="rect">
          <a:avLst/>
        </a:prstGeom>
        <a:solidFill>
          <a:schemeClr val="lt1">
            <a:hueOff val="0"/>
            <a:satOff val="0"/>
            <a:lumOff val="0"/>
            <a:alpha val="0"/>
          </a:schemeClr>
        </a:solidFill>
        <a:ln w="9525" cap="flat" cmpd="sng" algn="ctr">
          <a:solidFill>
            <a:schemeClr val="accent3">
              <a:hueOff val="11250264"/>
              <a:satOff val="-16880"/>
              <a:lumOff val="-2745"/>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615053" tIns="270764" rIns="615053"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latin typeface="Calibri" pitchFamily="34" charset="0"/>
              <a:cs typeface="Calibri" pitchFamily="34" charset="0"/>
            </a:rPr>
            <a:t>These are created using programming languages supported by the .NET Framework, which is a software framework developed by Microsoft.</a:t>
          </a:r>
        </a:p>
      </dsp:txBody>
      <dsp:txXfrm>
        <a:off x="0" y="3391357"/>
        <a:ext cx="7924800" cy="1167075"/>
      </dsp:txXfrm>
    </dsp:sp>
    <dsp:sp modelId="{0900D408-9ABA-4692-8B4E-25FD2FEDE3F7}">
      <dsp:nvSpPr>
        <dsp:cNvPr id="0" name=""/>
        <dsp:cNvSpPr/>
      </dsp:nvSpPr>
      <dsp:spPr>
        <a:xfrm>
          <a:off x="396240" y="3199477"/>
          <a:ext cx="5547360" cy="383760"/>
        </a:xfrm>
        <a:prstGeom prst="roundRect">
          <a:avLst/>
        </a:prstGeom>
        <a:gradFill rotWithShape="0">
          <a:gsLst>
            <a:gs pos="0">
              <a:schemeClr val="accent3">
                <a:hueOff val="11250264"/>
                <a:satOff val="-16880"/>
                <a:lumOff val="-2745"/>
                <a:alphaOff val="0"/>
                <a:shade val="51000"/>
                <a:satMod val="130000"/>
              </a:schemeClr>
            </a:gs>
            <a:gs pos="80000">
              <a:schemeClr val="accent3">
                <a:hueOff val="11250264"/>
                <a:satOff val="-16880"/>
                <a:lumOff val="-2745"/>
                <a:alphaOff val="0"/>
                <a:shade val="93000"/>
                <a:satMod val="130000"/>
              </a:schemeClr>
            </a:gs>
            <a:gs pos="100000">
              <a:schemeClr val="accent3">
                <a:hueOff val="11250264"/>
                <a:satOff val="-16880"/>
                <a:lumOff val="-274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209677" tIns="0" rIns="209677" bIns="0" numCol="1" spcCol="1270" anchor="ctr" anchorCtr="0">
          <a:noAutofit/>
        </a:bodyPr>
        <a:lstStyle/>
        <a:p>
          <a:pPr marL="0" lvl="0" indent="0" algn="l" defTabSz="889000">
            <a:lnSpc>
              <a:spcPct val="90000"/>
            </a:lnSpc>
            <a:spcBef>
              <a:spcPct val="0"/>
            </a:spcBef>
            <a:spcAft>
              <a:spcPct val="35000"/>
            </a:spcAft>
            <a:buNone/>
          </a:pPr>
          <a:r>
            <a:rPr lang="en-US" sz="2000" b="1" kern="1200" dirty="0">
              <a:latin typeface="Calibri" pitchFamily="34" charset="0"/>
              <a:cs typeface="Calibri" pitchFamily="34" charset="0"/>
            </a:rPr>
            <a:t>User-defined types</a:t>
          </a:r>
        </a:p>
      </dsp:txBody>
      <dsp:txXfrm>
        <a:off x="414974" y="3218211"/>
        <a:ext cx="5509892" cy="3462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437422-C560-4C42-8C7A-0DA04E55B9BB}">
      <dsp:nvSpPr>
        <dsp:cNvPr id="0" name=""/>
        <dsp:cNvSpPr/>
      </dsp:nvSpPr>
      <dsp:spPr>
        <a:xfrm>
          <a:off x="0" y="256859"/>
          <a:ext cx="8001000" cy="327600"/>
        </a:xfrm>
        <a:prstGeom prst="rect">
          <a:avLst/>
        </a:prstGeom>
        <a:solidFill>
          <a:srgbClr val="FFFFFF">
            <a:alpha val="0"/>
          </a:srgb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6B940FC-8FA1-4568-B447-0EEB4A38217C}">
      <dsp:nvSpPr>
        <dsp:cNvPr id="0" name=""/>
        <dsp:cNvSpPr/>
      </dsp:nvSpPr>
      <dsp:spPr>
        <a:xfrm>
          <a:off x="418707" y="79938"/>
          <a:ext cx="6294074" cy="38376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A timestamp data type</a:t>
          </a:r>
        </a:p>
      </dsp:txBody>
      <dsp:txXfrm>
        <a:off x="437441" y="98672"/>
        <a:ext cx="6256606" cy="346292"/>
      </dsp:txXfrm>
    </dsp:sp>
    <dsp:sp modelId="{C6EBB0DE-782D-4729-AC1B-AFD6DD05183B}">
      <dsp:nvSpPr>
        <dsp:cNvPr id="0" name=""/>
        <dsp:cNvSpPr/>
      </dsp:nvSpPr>
      <dsp:spPr>
        <a:xfrm>
          <a:off x="0" y="846539"/>
          <a:ext cx="8001000" cy="327600"/>
        </a:xfrm>
        <a:prstGeom prst="rect">
          <a:avLst/>
        </a:prstGeom>
        <a:solidFill>
          <a:srgbClr val="FFFFFF">
            <a:alpha val="0"/>
          </a:srgbClr>
        </a:solidFill>
        <a:ln w="25400" cap="flat" cmpd="sng" algn="ctr">
          <a:solidFill>
            <a:schemeClr val="accent4">
              <a:hueOff val="-2232385"/>
              <a:satOff val="13449"/>
              <a:lumOff val="1078"/>
              <a:alphaOff val="0"/>
            </a:schemeClr>
          </a:solidFill>
          <a:prstDash val="solid"/>
        </a:ln>
        <a:effectLst/>
      </dsp:spPr>
      <dsp:style>
        <a:lnRef idx="2">
          <a:scrgbClr r="0" g="0" b="0"/>
        </a:lnRef>
        <a:fillRef idx="1">
          <a:scrgbClr r="0" g="0" b="0"/>
        </a:fillRef>
        <a:effectRef idx="0">
          <a:scrgbClr r="0" g="0" b="0"/>
        </a:effectRef>
        <a:fontRef idx="minor"/>
      </dsp:style>
    </dsp:sp>
    <dsp:sp modelId="{9CD06469-F34B-4432-ADB5-7C825FE94111}">
      <dsp:nvSpPr>
        <dsp:cNvPr id="0" name=""/>
        <dsp:cNvSpPr/>
      </dsp:nvSpPr>
      <dsp:spPr>
        <a:xfrm>
          <a:off x="399659" y="654660"/>
          <a:ext cx="6394565" cy="383760"/>
        </a:xfrm>
        <a:prstGeom prst="roundRect">
          <a:avLst/>
        </a:prstGeom>
        <a:solidFill>
          <a:schemeClr val="accent4">
            <a:hueOff val="-2232385"/>
            <a:satOff val="13449"/>
            <a:lumOff val="107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An </a:t>
          </a:r>
          <a:r>
            <a:rPr lang="en-US" sz="1600" b="0" kern="1200" dirty="0">
              <a:latin typeface="Courier New" pitchFamily="49" charset="0"/>
              <a:cs typeface="Courier New" pitchFamily="49" charset="0"/>
            </a:rPr>
            <a:t>IDENTITY</a:t>
          </a:r>
          <a:r>
            <a:rPr lang="en-US" sz="1600" b="1" kern="1200" dirty="0">
              <a:latin typeface="Calibri" pitchFamily="34" charset="0"/>
              <a:cs typeface="Calibri" pitchFamily="34" charset="0"/>
            </a:rPr>
            <a:t> or </a:t>
          </a:r>
          <a:r>
            <a:rPr lang="en-US" sz="1600" b="0" kern="1200" dirty="0">
              <a:latin typeface="Courier New" pitchFamily="49" charset="0"/>
              <a:cs typeface="Courier New" pitchFamily="49" charset="0"/>
            </a:rPr>
            <a:t>ROWGUIDCOL</a:t>
          </a:r>
          <a:r>
            <a:rPr lang="en-US" sz="1600" b="1" kern="1200" dirty="0">
              <a:latin typeface="Calibri" pitchFamily="34" charset="0"/>
              <a:cs typeface="Calibri" pitchFamily="34" charset="0"/>
            </a:rPr>
            <a:t> property</a:t>
          </a:r>
        </a:p>
      </dsp:txBody>
      <dsp:txXfrm>
        <a:off x="418393" y="673394"/>
        <a:ext cx="6357097" cy="346292"/>
      </dsp:txXfrm>
    </dsp:sp>
    <dsp:sp modelId="{651F067F-7FD3-49A0-930F-C390710D14CC}">
      <dsp:nvSpPr>
        <dsp:cNvPr id="0" name=""/>
        <dsp:cNvSpPr/>
      </dsp:nvSpPr>
      <dsp:spPr>
        <a:xfrm>
          <a:off x="0" y="1436219"/>
          <a:ext cx="8001000" cy="327600"/>
        </a:xfrm>
        <a:prstGeom prst="rect">
          <a:avLst/>
        </a:prstGeom>
        <a:solidFill>
          <a:srgbClr val="FFFFFF">
            <a:alpha val="0"/>
          </a:srgbClr>
        </a:solidFill>
        <a:ln w="254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dsp:style>
    </dsp:sp>
    <dsp:sp modelId="{EEBD306F-2B9A-4D2B-9193-3D815715E159}">
      <dsp:nvSpPr>
        <dsp:cNvPr id="0" name=""/>
        <dsp:cNvSpPr/>
      </dsp:nvSpPr>
      <dsp:spPr>
        <a:xfrm>
          <a:off x="399659" y="1244340"/>
          <a:ext cx="6370785" cy="383760"/>
        </a:xfrm>
        <a:prstGeom prst="round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An existing default definition or default object</a:t>
          </a:r>
        </a:p>
      </dsp:txBody>
      <dsp:txXfrm>
        <a:off x="418393" y="1263074"/>
        <a:ext cx="6333317" cy="34629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F7F88A-817A-4CF2-8A64-DD52693D3FC2}">
      <dsp:nvSpPr>
        <dsp:cNvPr id="0" name=""/>
        <dsp:cNvSpPr/>
      </dsp:nvSpPr>
      <dsp:spPr>
        <a:xfrm>
          <a:off x="0" y="334799"/>
          <a:ext cx="8001000" cy="327600"/>
        </a:xfrm>
        <a:prstGeom prst="rect">
          <a:avLst/>
        </a:prstGeom>
        <a:solidFill>
          <a:schemeClr val="lt1">
            <a:hueOff val="0"/>
            <a:satOff val="0"/>
            <a:lumOff val="0"/>
            <a:alpha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BF3C4AE-230A-4781-8680-EAEA0E818125}">
      <dsp:nvSpPr>
        <dsp:cNvPr id="0" name=""/>
        <dsp:cNvSpPr/>
      </dsp:nvSpPr>
      <dsp:spPr>
        <a:xfrm>
          <a:off x="400050" y="142919"/>
          <a:ext cx="7124706" cy="38376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533400">
            <a:lnSpc>
              <a:spcPct val="90000"/>
            </a:lnSpc>
            <a:spcBef>
              <a:spcPct val="0"/>
            </a:spcBef>
            <a:spcAft>
              <a:spcPct val="35000"/>
            </a:spcAft>
            <a:buNone/>
          </a:pPr>
          <a:r>
            <a:rPr lang="en-US" sz="1200" b="1" kern="1200" dirty="0">
              <a:latin typeface="Calibri" pitchFamily="34" charset="0"/>
              <a:cs typeface="Calibri" pitchFamily="34" charset="0"/>
            </a:rPr>
            <a:t>A column having IDENTITY property must be defined using one of the following data types: </a:t>
          </a:r>
          <a:r>
            <a:rPr lang="en-US" sz="1200" b="0" kern="1200" dirty="0">
              <a:latin typeface="Courier New" pitchFamily="49" charset="0"/>
              <a:cs typeface="Courier New" pitchFamily="49" charset="0"/>
            </a:rPr>
            <a:t>decimal</a:t>
          </a:r>
          <a:r>
            <a:rPr lang="en-US" sz="1200" b="1" kern="1200" dirty="0">
              <a:latin typeface="Calibri" pitchFamily="34" charset="0"/>
              <a:cs typeface="Calibri" pitchFamily="34" charset="0"/>
            </a:rPr>
            <a:t>, </a:t>
          </a:r>
          <a:r>
            <a:rPr lang="en-US" sz="1200" b="0" kern="1200" dirty="0" err="1">
              <a:latin typeface="Courier New" pitchFamily="49" charset="0"/>
              <a:cs typeface="Courier New" pitchFamily="49" charset="0"/>
            </a:rPr>
            <a:t>int</a:t>
          </a:r>
          <a:r>
            <a:rPr lang="en-US" sz="1200" b="1" kern="1200" dirty="0">
              <a:latin typeface="Calibri" pitchFamily="34" charset="0"/>
              <a:cs typeface="Calibri" pitchFamily="34" charset="0"/>
            </a:rPr>
            <a:t>, </a:t>
          </a:r>
          <a:r>
            <a:rPr lang="en-US" sz="1200" b="0" kern="1200" dirty="0">
              <a:latin typeface="Courier New" pitchFamily="49" charset="0"/>
              <a:cs typeface="Courier New" pitchFamily="49" charset="0"/>
            </a:rPr>
            <a:t>numeric</a:t>
          </a:r>
          <a:r>
            <a:rPr lang="en-US" sz="1200" b="1" kern="1200" dirty="0">
              <a:latin typeface="Calibri" pitchFamily="34" charset="0"/>
              <a:cs typeface="Calibri" pitchFamily="34" charset="0"/>
            </a:rPr>
            <a:t>, </a:t>
          </a:r>
          <a:r>
            <a:rPr lang="en-US" sz="1200" b="0" kern="1200" dirty="0" err="1">
              <a:latin typeface="Courier New" pitchFamily="49" charset="0"/>
              <a:cs typeface="Courier New" pitchFamily="49" charset="0"/>
            </a:rPr>
            <a:t>smallint</a:t>
          </a:r>
          <a:r>
            <a:rPr lang="en-US" sz="1200" b="1" kern="1200" dirty="0">
              <a:latin typeface="Calibri" pitchFamily="34" charset="0"/>
              <a:cs typeface="Calibri" pitchFamily="34" charset="0"/>
            </a:rPr>
            <a:t>, </a:t>
          </a:r>
          <a:r>
            <a:rPr lang="en-US" sz="1200" b="0" kern="1200" dirty="0" err="1">
              <a:latin typeface="Courier New" pitchFamily="49" charset="0"/>
              <a:cs typeface="Courier New" pitchFamily="49" charset="0"/>
            </a:rPr>
            <a:t>bigint</a:t>
          </a:r>
          <a:r>
            <a:rPr lang="en-US" sz="1200" b="1" kern="1200" dirty="0">
              <a:latin typeface="Calibri" pitchFamily="34" charset="0"/>
              <a:cs typeface="Calibri" pitchFamily="34" charset="0"/>
            </a:rPr>
            <a:t>, or </a:t>
          </a:r>
          <a:r>
            <a:rPr lang="en-US" sz="1200" b="0" kern="1200" dirty="0" err="1">
              <a:latin typeface="Courier New" pitchFamily="49" charset="0"/>
              <a:cs typeface="Courier New" pitchFamily="49" charset="0"/>
            </a:rPr>
            <a:t>tinyint</a:t>
          </a:r>
          <a:r>
            <a:rPr lang="en-US" sz="1200" b="1" kern="1200" dirty="0">
              <a:latin typeface="Calibri" pitchFamily="34" charset="0"/>
              <a:cs typeface="Calibri" pitchFamily="34" charset="0"/>
            </a:rPr>
            <a:t>.</a:t>
          </a:r>
        </a:p>
      </dsp:txBody>
      <dsp:txXfrm>
        <a:off x="418784" y="161653"/>
        <a:ext cx="7087238" cy="346292"/>
      </dsp:txXfrm>
    </dsp:sp>
    <dsp:sp modelId="{FE437422-C560-4C42-8C7A-0DA04E55B9BB}">
      <dsp:nvSpPr>
        <dsp:cNvPr id="0" name=""/>
        <dsp:cNvSpPr/>
      </dsp:nvSpPr>
      <dsp:spPr>
        <a:xfrm>
          <a:off x="0" y="924480"/>
          <a:ext cx="8001000" cy="327600"/>
        </a:xfrm>
        <a:prstGeom prst="rect">
          <a:avLst/>
        </a:prstGeom>
        <a:solidFill>
          <a:srgbClr val="FFFFFF">
            <a:alpha val="0"/>
          </a:srgbClr>
        </a:solidFill>
        <a:ln w="25400" cap="flat" cmpd="sng" algn="ctr">
          <a:solidFill>
            <a:schemeClr val="accent4">
              <a:hueOff val="-744128"/>
              <a:satOff val="4483"/>
              <a:lumOff val="359"/>
              <a:alphaOff val="0"/>
            </a:schemeClr>
          </a:solidFill>
          <a:prstDash val="solid"/>
        </a:ln>
        <a:effectLst/>
      </dsp:spPr>
      <dsp:style>
        <a:lnRef idx="2">
          <a:scrgbClr r="0" g="0" b="0"/>
        </a:lnRef>
        <a:fillRef idx="1">
          <a:scrgbClr r="0" g="0" b="0"/>
        </a:fillRef>
        <a:effectRef idx="0">
          <a:scrgbClr r="0" g="0" b="0"/>
        </a:effectRef>
        <a:fontRef idx="minor"/>
      </dsp:style>
    </dsp:sp>
    <dsp:sp modelId="{46B940FC-8FA1-4568-B447-0EEB4A38217C}">
      <dsp:nvSpPr>
        <dsp:cNvPr id="0" name=""/>
        <dsp:cNvSpPr/>
      </dsp:nvSpPr>
      <dsp:spPr>
        <a:xfrm>
          <a:off x="419116" y="747558"/>
          <a:ext cx="7353271" cy="383760"/>
        </a:xfrm>
        <a:prstGeom prst="roundRect">
          <a:avLst/>
        </a:prstGeom>
        <a:solidFill>
          <a:schemeClr val="accent4">
            <a:hueOff val="-744128"/>
            <a:satOff val="4483"/>
            <a:lumOff val="35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533400">
            <a:lnSpc>
              <a:spcPct val="90000"/>
            </a:lnSpc>
            <a:spcBef>
              <a:spcPct val="0"/>
            </a:spcBef>
            <a:spcAft>
              <a:spcPct val="35000"/>
            </a:spcAft>
            <a:buNone/>
          </a:pPr>
          <a:r>
            <a:rPr lang="en-US" sz="1200" b="1" kern="1200" dirty="0">
              <a:latin typeface="Calibri" pitchFamily="34" charset="0"/>
              <a:cs typeface="Calibri" pitchFamily="34" charset="0"/>
            </a:rPr>
            <a:t>A column having </a:t>
          </a:r>
          <a:r>
            <a:rPr lang="en-US" sz="1200" b="0" kern="1200" dirty="0">
              <a:latin typeface="Courier New" pitchFamily="49" charset="0"/>
              <a:cs typeface="Courier New" pitchFamily="49" charset="0"/>
            </a:rPr>
            <a:t>IDENTITY</a:t>
          </a:r>
          <a:r>
            <a:rPr lang="en-US" sz="1200" b="1" kern="1200" dirty="0">
              <a:latin typeface="Calibri" pitchFamily="34" charset="0"/>
              <a:cs typeface="Calibri" pitchFamily="34" charset="0"/>
            </a:rPr>
            <a:t> property need not have a seed and increment value specified. If they are not specified, a default value of </a:t>
          </a:r>
          <a:r>
            <a:rPr lang="en-US" sz="1200" b="1" kern="1200" dirty="0">
              <a:latin typeface="Courier New" pitchFamily="49" charset="0"/>
              <a:cs typeface="Courier New" pitchFamily="49" charset="0"/>
            </a:rPr>
            <a:t>1</a:t>
          </a:r>
          <a:r>
            <a:rPr lang="en-US" sz="1200" b="1" kern="1200" dirty="0">
              <a:latin typeface="Calibri" pitchFamily="34" charset="0"/>
              <a:cs typeface="Calibri" pitchFamily="34" charset="0"/>
            </a:rPr>
            <a:t> will be used for both.</a:t>
          </a:r>
        </a:p>
      </dsp:txBody>
      <dsp:txXfrm>
        <a:off x="437850" y="766292"/>
        <a:ext cx="7315803" cy="346292"/>
      </dsp:txXfrm>
    </dsp:sp>
    <dsp:sp modelId="{C6EBB0DE-782D-4729-AC1B-AFD6DD05183B}">
      <dsp:nvSpPr>
        <dsp:cNvPr id="0" name=""/>
        <dsp:cNvSpPr/>
      </dsp:nvSpPr>
      <dsp:spPr>
        <a:xfrm>
          <a:off x="0" y="1514160"/>
          <a:ext cx="8001000" cy="327600"/>
        </a:xfrm>
        <a:prstGeom prst="rect">
          <a:avLst/>
        </a:prstGeom>
        <a:solidFill>
          <a:srgbClr val="FFFFFF">
            <a:alpha val="0"/>
          </a:srgbClr>
        </a:solidFill>
        <a:ln w="25400" cap="flat" cmpd="sng" algn="ctr">
          <a:solidFill>
            <a:schemeClr val="accent4">
              <a:hueOff val="-1488257"/>
              <a:satOff val="8966"/>
              <a:lumOff val="719"/>
              <a:alphaOff val="0"/>
            </a:schemeClr>
          </a:solidFill>
          <a:prstDash val="solid"/>
        </a:ln>
        <a:effectLst/>
      </dsp:spPr>
      <dsp:style>
        <a:lnRef idx="2">
          <a:scrgbClr r="0" g="0" b="0"/>
        </a:lnRef>
        <a:fillRef idx="1">
          <a:scrgbClr r="0" g="0" b="0"/>
        </a:fillRef>
        <a:effectRef idx="0">
          <a:scrgbClr r="0" g="0" b="0"/>
        </a:effectRef>
        <a:fontRef idx="minor"/>
      </dsp:style>
    </dsp:sp>
    <dsp:sp modelId="{9CD06469-F34B-4432-ADB5-7C825FE94111}">
      <dsp:nvSpPr>
        <dsp:cNvPr id="0" name=""/>
        <dsp:cNvSpPr/>
      </dsp:nvSpPr>
      <dsp:spPr>
        <a:xfrm>
          <a:off x="400050" y="1322280"/>
          <a:ext cx="6400816" cy="383760"/>
        </a:xfrm>
        <a:prstGeom prst="roundRect">
          <a:avLst/>
        </a:prstGeom>
        <a:solidFill>
          <a:schemeClr val="accent4">
            <a:hueOff val="-1488257"/>
            <a:satOff val="8966"/>
            <a:lumOff val="71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533400">
            <a:lnSpc>
              <a:spcPct val="90000"/>
            </a:lnSpc>
            <a:spcBef>
              <a:spcPct val="0"/>
            </a:spcBef>
            <a:spcAft>
              <a:spcPct val="35000"/>
            </a:spcAft>
            <a:buNone/>
          </a:pPr>
          <a:r>
            <a:rPr lang="en-US" sz="1200" b="1" kern="1200" dirty="0">
              <a:latin typeface="Calibri" pitchFamily="34" charset="0"/>
              <a:cs typeface="Calibri" pitchFamily="34" charset="0"/>
            </a:rPr>
            <a:t>A table cannot have more than one column with </a:t>
          </a:r>
          <a:r>
            <a:rPr lang="en-US" sz="1200" b="0" kern="1200" dirty="0">
              <a:latin typeface="Courier New" pitchFamily="49" charset="0"/>
              <a:cs typeface="Courier New" pitchFamily="49" charset="0"/>
            </a:rPr>
            <a:t>IDENTITY</a:t>
          </a:r>
          <a:r>
            <a:rPr lang="en-US" sz="1200" b="1" kern="1200" dirty="0">
              <a:latin typeface="Calibri" pitchFamily="34" charset="0"/>
              <a:cs typeface="Calibri" pitchFamily="34" charset="0"/>
            </a:rPr>
            <a:t> property.</a:t>
          </a:r>
        </a:p>
      </dsp:txBody>
      <dsp:txXfrm>
        <a:off x="418784" y="1341014"/>
        <a:ext cx="6363348" cy="346292"/>
      </dsp:txXfrm>
    </dsp:sp>
    <dsp:sp modelId="{651F067F-7FD3-49A0-930F-C390710D14CC}">
      <dsp:nvSpPr>
        <dsp:cNvPr id="0" name=""/>
        <dsp:cNvSpPr/>
      </dsp:nvSpPr>
      <dsp:spPr>
        <a:xfrm>
          <a:off x="0" y="2103840"/>
          <a:ext cx="8001000" cy="327600"/>
        </a:xfrm>
        <a:prstGeom prst="rect">
          <a:avLst/>
        </a:prstGeom>
        <a:solidFill>
          <a:srgbClr val="FFFFFF">
            <a:alpha val="0"/>
          </a:srgbClr>
        </a:solidFill>
        <a:ln w="25400" cap="flat" cmpd="sng" algn="ctr">
          <a:solidFill>
            <a:schemeClr val="accent4">
              <a:hueOff val="-2232385"/>
              <a:satOff val="13449"/>
              <a:lumOff val="1078"/>
              <a:alphaOff val="0"/>
            </a:schemeClr>
          </a:solidFill>
          <a:prstDash val="solid"/>
        </a:ln>
        <a:effectLst/>
      </dsp:spPr>
      <dsp:style>
        <a:lnRef idx="2">
          <a:scrgbClr r="0" g="0" b="0"/>
        </a:lnRef>
        <a:fillRef idx="1">
          <a:scrgbClr r="0" g="0" b="0"/>
        </a:fillRef>
        <a:effectRef idx="0">
          <a:scrgbClr r="0" g="0" b="0"/>
        </a:effectRef>
        <a:fontRef idx="minor"/>
      </dsp:style>
    </dsp:sp>
    <dsp:sp modelId="{EEBD306F-2B9A-4D2B-9193-3D815715E159}">
      <dsp:nvSpPr>
        <dsp:cNvPr id="0" name=""/>
        <dsp:cNvSpPr/>
      </dsp:nvSpPr>
      <dsp:spPr>
        <a:xfrm>
          <a:off x="400050" y="1911960"/>
          <a:ext cx="7467581" cy="383760"/>
        </a:xfrm>
        <a:prstGeom prst="roundRect">
          <a:avLst/>
        </a:prstGeom>
        <a:solidFill>
          <a:schemeClr val="accent4">
            <a:hueOff val="-2232385"/>
            <a:satOff val="13449"/>
            <a:lumOff val="107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533400">
            <a:lnSpc>
              <a:spcPct val="90000"/>
            </a:lnSpc>
            <a:spcBef>
              <a:spcPct val="0"/>
            </a:spcBef>
            <a:spcAft>
              <a:spcPct val="35000"/>
            </a:spcAft>
            <a:buNone/>
          </a:pPr>
          <a:r>
            <a:rPr lang="en-US" sz="1200" b="1" kern="1200" dirty="0">
              <a:latin typeface="Calibri" pitchFamily="34" charset="0"/>
              <a:cs typeface="Calibri" pitchFamily="34" charset="0"/>
            </a:rPr>
            <a:t>The identifier column in a table must not allow null values and must not contain a </a:t>
          </a:r>
          <a:r>
            <a:rPr lang="en-US" sz="1200" b="0" kern="1200" dirty="0">
              <a:latin typeface="Courier New" pitchFamily="49" charset="0"/>
              <a:cs typeface="Courier New" pitchFamily="49" charset="0"/>
            </a:rPr>
            <a:t>DEFAULT</a:t>
          </a:r>
          <a:r>
            <a:rPr lang="en-US" sz="1200" b="1" kern="1200" dirty="0">
              <a:latin typeface="Calibri" pitchFamily="34" charset="0"/>
              <a:cs typeface="Calibri" pitchFamily="34" charset="0"/>
            </a:rPr>
            <a:t> definition or object.</a:t>
          </a:r>
        </a:p>
      </dsp:txBody>
      <dsp:txXfrm>
        <a:off x="418784" y="1930694"/>
        <a:ext cx="7430113" cy="346292"/>
      </dsp:txXfrm>
    </dsp:sp>
    <dsp:sp modelId="{F50AFCC0-5C68-4512-ACDD-23FE4FACC4F8}">
      <dsp:nvSpPr>
        <dsp:cNvPr id="0" name=""/>
        <dsp:cNvSpPr/>
      </dsp:nvSpPr>
      <dsp:spPr>
        <a:xfrm>
          <a:off x="0" y="2693520"/>
          <a:ext cx="8001000" cy="327600"/>
        </a:xfrm>
        <a:prstGeom prst="rect">
          <a:avLst/>
        </a:prstGeom>
        <a:solidFill>
          <a:srgbClr val="FFFFFF">
            <a:alpha val="0"/>
          </a:srgbClr>
        </a:solidFill>
        <a:ln w="25400" cap="flat" cmpd="sng" algn="ctr">
          <a:solidFill>
            <a:schemeClr val="accent4">
              <a:hueOff val="-2976513"/>
              <a:satOff val="17933"/>
              <a:lumOff val="1437"/>
              <a:alphaOff val="0"/>
            </a:schemeClr>
          </a:solidFill>
          <a:prstDash val="solid"/>
        </a:ln>
        <a:effectLst/>
      </dsp:spPr>
      <dsp:style>
        <a:lnRef idx="2">
          <a:scrgbClr r="0" g="0" b="0"/>
        </a:lnRef>
        <a:fillRef idx="1">
          <a:scrgbClr r="0" g="0" b="0"/>
        </a:fillRef>
        <a:effectRef idx="0">
          <a:scrgbClr r="0" g="0" b="0"/>
        </a:effectRef>
        <a:fontRef idx="minor"/>
      </dsp:style>
    </dsp:sp>
    <dsp:sp modelId="{EC1C5D96-D4E0-4B13-B90D-0A1CD7988876}">
      <dsp:nvSpPr>
        <dsp:cNvPr id="0" name=""/>
        <dsp:cNvSpPr/>
      </dsp:nvSpPr>
      <dsp:spPr>
        <a:xfrm>
          <a:off x="400050" y="2501640"/>
          <a:ext cx="7277101" cy="383760"/>
        </a:xfrm>
        <a:prstGeom prst="roundRect">
          <a:avLst/>
        </a:prstGeom>
        <a:solidFill>
          <a:schemeClr val="accent4">
            <a:hueOff val="-2976513"/>
            <a:satOff val="17933"/>
            <a:lumOff val="143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533400">
            <a:lnSpc>
              <a:spcPct val="90000"/>
            </a:lnSpc>
            <a:spcBef>
              <a:spcPct val="0"/>
            </a:spcBef>
            <a:spcAft>
              <a:spcPct val="35000"/>
            </a:spcAft>
            <a:buNone/>
          </a:pPr>
          <a:r>
            <a:rPr lang="en-US" sz="1200" b="1" kern="1200" dirty="0">
              <a:latin typeface="Calibri" pitchFamily="34" charset="0"/>
              <a:cs typeface="Calibri" pitchFamily="34" charset="0"/>
            </a:rPr>
            <a:t>Columns defined with </a:t>
          </a:r>
          <a:r>
            <a:rPr lang="en-US" sz="1200" b="0" kern="1200" dirty="0">
              <a:latin typeface="Courier New" pitchFamily="49" charset="0"/>
              <a:cs typeface="Courier New" pitchFamily="49" charset="0"/>
            </a:rPr>
            <a:t>IDENTITY</a:t>
          </a:r>
          <a:r>
            <a:rPr lang="en-US" sz="1200" b="1" kern="1200" dirty="0">
              <a:latin typeface="Calibri" pitchFamily="34" charset="0"/>
              <a:cs typeface="Calibri" pitchFamily="34" charset="0"/>
            </a:rPr>
            <a:t> property cannot have their values updated.</a:t>
          </a:r>
        </a:p>
      </dsp:txBody>
      <dsp:txXfrm>
        <a:off x="418784" y="2520374"/>
        <a:ext cx="7239633" cy="346292"/>
      </dsp:txXfrm>
    </dsp:sp>
    <dsp:sp modelId="{2086B887-67F7-4A1B-BADA-8683DBD47710}">
      <dsp:nvSpPr>
        <dsp:cNvPr id="0" name=""/>
        <dsp:cNvSpPr/>
      </dsp:nvSpPr>
      <dsp:spPr>
        <a:xfrm>
          <a:off x="0" y="3283200"/>
          <a:ext cx="8001000" cy="327600"/>
        </a:xfrm>
        <a:prstGeom prst="rect">
          <a:avLst/>
        </a:prstGeom>
        <a:solidFill>
          <a:srgbClr val="FFFFFF">
            <a:alpha val="0"/>
          </a:srgbClr>
        </a:solidFill>
        <a:ln w="25400" cap="flat" cmpd="sng" algn="ctr">
          <a:solidFill>
            <a:schemeClr val="accent4">
              <a:hueOff val="-3720641"/>
              <a:satOff val="22416"/>
              <a:lumOff val="1797"/>
              <a:alphaOff val="0"/>
            </a:schemeClr>
          </a:solidFill>
          <a:prstDash val="solid"/>
        </a:ln>
        <a:effectLst/>
      </dsp:spPr>
      <dsp:style>
        <a:lnRef idx="2">
          <a:scrgbClr r="0" g="0" b="0"/>
        </a:lnRef>
        <a:fillRef idx="1">
          <a:scrgbClr r="0" g="0" b="0"/>
        </a:fillRef>
        <a:effectRef idx="0">
          <a:scrgbClr r="0" g="0" b="0"/>
        </a:effectRef>
        <a:fontRef idx="minor"/>
      </dsp:style>
    </dsp:sp>
    <dsp:sp modelId="{274FBB78-BBC1-4EBB-8038-D9338A246E2B}">
      <dsp:nvSpPr>
        <dsp:cNvPr id="0" name=""/>
        <dsp:cNvSpPr/>
      </dsp:nvSpPr>
      <dsp:spPr>
        <a:xfrm>
          <a:off x="400050" y="3091320"/>
          <a:ext cx="7277101" cy="383760"/>
        </a:xfrm>
        <a:prstGeom prst="roundRect">
          <a:avLst/>
        </a:prstGeom>
        <a:solidFill>
          <a:schemeClr val="accent4">
            <a:hueOff val="-3720641"/>
            <a:satOff val="22416"/>
            <a:lumOff val="179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The values can be explicitly inserted into the identity column of a table only if the </a:t>
          </a:r>
          <a:r>
            <a:rPr lang="en-US" sz="1400" b="1" kern="1200" dirty="0">
              <a:latin typeface="Courier New" pitchFamily="49" charset="0"/>
              <a:cs typeface="Courier New" pitchFamily="49" charset="0"/>
            </a:rPr>
            <a:t>I</a:t>
          </a:r>
          <a:r>
            <a:rPr lang="en-US" sz="1400" b="0" kern="1200" dirty="0">
              <a:latin typeface="Courier New" pitchFamily="49" charset="0"/>
              <a:cs typeface="Courier New" pitchFamily="49" charset="0"/>
            </a:rPr>
            <a:t>DENTITY_INSERT</a:t>
          </a:r>
          <a:r>
            <a:rPr lang="en-US" sz="1400" b="1" kern="1200" dirty="0">
              <a:latin typeface="Calibri" pitchFamily="34" charset="0"/>
              <a:cs typeface="Calibri" pitchFamily="34" charset="0"/>
            </a:rPr>
            <a:t> option is set </a:t>
          </a:r>
          <a:r>
            <a:rPr lang="en-US" sz="1400" b="0" kern="1200" dirty="0">
              <a:latin typeface="Courier New" pitchFamily="49" charset="0"/>
              <a:cs typeface="Courier New" pitchFamily="49" charset="0"/>
            </a:rPr>
            <a:t>ON</a:t>
          </a:r>
          <a:r>
            <a:rPr lang="en-US" sz="1400" b="1" kern="1200" dirty="0">
              <a:latin typeface="Calibri" pitchFamily="34" charset="0"/>
              <a:cs typeface="Calibri" pitchFamily="34" charset="0"/>
            </a:rPr>
            <a:t>.</a:t>
          </a:r>
        </a:p>
      </dsp:txBody>
      <dsp:txXfrm>
        <a:off x="418784" y="3110054"/>
        <a:ext cx="7239633" cy="346292"/>
      </dsp:txXfrm>
    </dsp:sp>
    <dsp:sp modelId="{2EBB4B53-46AB-41C5-859C-D0BE6E1B248C}">
      <dsp:nvSpPr>
        <dsp:cNvPr id="0" name=""/>
        <dsp:cNvSpPr/>
      </dsp:nvSpPr>
      <dsp:spPr>
        <a:xfrm>
          <a:off x="0" y="3872880"/>
          <a:ext cx="8001000" cy="327600"/>
        </a:xfrm>
        <a:prstGeom prst="rect">
          <a:avLst/>
        </a:prstGeom>
        <a:solidFill>
          <a:srgbClr val="FFFFFF">
            <a:alpha val="0"/>
          </a:srgbClr>
        </a:solidFill>
        <a:ln w="254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dsp:style>
    </dsp:sp>
    <dsp:sp modelId="{3EDEEC74-B359-4170-BB40-8D96C10D24C9}">
      <dsp:nvSpPr>
        <dsp:cNvPr id="0" name=""/>
        <dsp:cNvSpPr/>
      </dsp:nvSpPr>
      <dsp:spPr>
        <a:xfrm>
          <a:off x="400050" y="3681000"/>
          <a:ext cx="6858001" cy="383760"/>
        </a:xfrm>
        <a:prstGeom prst="round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533400">
            <a:lnSpc>
              <a:spcPct val="90000"/>
            </a:lnSpc>
            <a:spcBef>
              <a:spcPct val="0"/>
            </a:spcBef>
            <a:spcAft>
              <a:spcPct val="35000"/>
            </a:spcAft>
            <a:buNone/>
          </a:pPr>
          <a:r>
            <a:rPr lang="en-US" sz="1200" b="1" kern="1200" dirty="0">
              <a:latin typeface="Calibri" pitchFamily="34" charset="0"/>
              <a:cs typeface="Calibri" pitchFamily="34" charset="0"/>
            </a:rPr>
            <a:t>When </a:t>
          </a:r>
          <a:r>
            <a:rPr lang="en-US" sz="1200" b="0" kern="1200" dirty="0">
              <a:latin typeface="Courier New" pitchFamily="49" charset="0"/>
              <a:cs typeface="Courier New" pitchFamily="49" charset="0"/>
            </a:rPr>
            <a:t>IDENTITY_INSERT</a:t>
          </a:r>
          <a:r>
            <a:rPr lang="en-US" sz="1200" b="1" kern="1200" dirty="0">
              <a:latin typeface="Calibri" pitchFamily="34" charset="0"/>
              <a:cs typeface="Calibri" pitchFamily="34" charset="0"/>
            </a:rPr>
            <a:t> is </a:t>
          </a:r>
          <a:r>
            <a:rPr lang="en-US" sz="1200" b="0" kern="1200" dirty="0">
              <a:latin typeface="Courier New" pitchFamily="49" charset="0"/>
              <a:cs typeface="Courier New" pitchFamily="49" charset="0"/>
            </a:rPr>
            <a:t>ON</a:t>
          </a:r>
          <a:r>
            <a:rPr lang="en-US" sz="1200" b="1" kern="1200" dirty="0">
              <a:latin typeface="Calibri" pitchFamily="34" charset="0"/>
              <a:cs typeface="Calibri" pitchFamily="34" charset="0"/>
            </a:rPr>
            <a:t>, </a:t>
          </a:r>
          <a:r>
            <a:rPr lang="en-US" sz="1200" b="0" kern="1200" dirty="0">
              <a:latin typeface="Courier New" pitchFamily="49" charset="0"/>
              <a:cs typeface="Courier New" pitchFamily="49" charset="0"/>
            </a:rPr>
            <a:t>INSERT</a:t>
          </a:r>
          <a:r>
            <a:rPr lang="en-US" sz="1200" b="1" kern="1200" dirty="0">
              <a:latin typeface="Calibri" pitchFamily="34" charset="0"/>
              <a:cs typeface="Calibri" pitchFamily="34" charset="0"/>
            </a:rPr>
            <a:t> statements must supply a value.</a:t>
          </a:r>
        </a:p>
      </dsp:txBody>
      <dsp:txXfrm>
        <a:off x="418784" y="3699734"/>
        <a:ext cx="6820533" cy="34629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F7F88A-817A-4CF2-8A64-DD52693D3FC2}">
      <dsp:nvSpPr>
        <dsp:cNvPr id="0" name=""/>
        <dsp:cNvSpPr/>
      </dsp:nvSpPr>
      <dsp:spPr>
        <a:xfrm>
          <a:off x="0" y="364440"/>
          <a:ext cx="8001000" cy="604800"/>
        </a:xfrm>
        <a:prstGeom prst="rect">
          <a:avLst/>
        </a:prstGeom>
        <a:solidFill>
          <a:schemeClr val="lt1">
            <a:hueOff val="0"/>
            <a:satOff val="0"/>
            <a:lumOff val="0"/>
            <a:alpha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BF3C4AE-230A-4781-8680-EAEA0E818125}">
      <dsp:nvSpPr>
        <dsp:cNvPr id="0" name=""/>
        <dsp:cNvSpPr/>
      </dsp:nvSpPr>
      <dsp:spPr>
        <a:xfrm>
          <a:off x="400050" y="10200"/>
          <a:ext cx="7124706" cy="70848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In addition to the </a:t>
          </a:r>
          <a:r>
            <a:rPr lang="en-US" sz="1400" b="0" kern="1200" dirty="0">
              <a:latin typeface="Courier New" pitchFamily="49" charset="0"/>
              <a:cs typeface="Courier New" pitchFamily="49" charset="0"/>
            </a:rPr>
            <a:t>IDENTITY</a:t>
          </a:r>
          <a:r>
            <a:rPr lang="en-US" sz="1400" b="1" kern="1200" dirty="0">
              <a:latin typeface="Calibri" pitchFamily="34" charset="0"/>
              <a:cs typeface="Calibri" pitchFamily="34" charset="0"/>
            </a:rPr>
            <a:t> property, SQL Server also supports globally unique identifiers.</a:t>
          </a:r>
        </a:p>
      </dsp:txBody>
      <dsp:txXfrm>
        <a:off x="434635" y="44785"/>
        <a:ext cx="7055536" cy="639310"/>
      </dsp:txXfrm>
    </dsp:sp>
    <dsp:sp modelId="{FE437422-C560-4C42-8C7A-0DA04E55B9BB}">
      <dsp:nvSpPr>
        <dsp:cNvPr id="0" name=""/>
        <dsp:cNvSpPr/>
      </dsp:nvSpPr>
      <dsp:spPr>
        <a:xfrm>
          <a:off x="0" y="1453080"/>
          <a:ext cx="8001000" cy="604800"/>
        </a:xfrm>
        <a:prstGeom prst="rect">
          <a:avLst/>
        </a:prstGeom>
        <a:solidFill>
          <a:srgbClr val="FFFFFF">
            <a:alpha val="0"/>
          </a:srgbClr>
        </a:solidFill>
        <a:ln w="25400" cap="flat" cmpd="sng" algn="ctr">
          <a:solidFill>
            <a:schemeClr val="accent4">
              <a:hueOff val="-1116192"/>
              <a:satOff val="6725"/>
              <a:lumOff val="539"/>
              <a:alphaOff val="0"/>
            </a:schemeClr>
          </a:solidFill>
          <a:prstDash val="solid"/>
        </a:ln>
        <a:effectLst/>
      </dsp:spPr>
      <dsp:style>
        <a:lnRef idx="2">
          <a:scrgbClr r="0" g="0" b="0"/>
        </a:lnRef>
        <a:fillRef idx="1">
          <a:scrgbClr r="0" g="0" b="0"/>
        </a:fillRef>
        <a:effectRef idx="0">
          <a:scrgbClr r="0" g="0" b="0"/>
        </a:effectRef>
        <a:fontRef idx="minor"/>
      </dsp:style>
    </dsp:sp>
    <dsp:sp modelId="{46B940FC-8FA1-4568-B447-0EEB4A38217C}">
      <dsp:nvSpPr>
        <dsp:cNvPr id="0" name=""/>
        <dsp:cNvSpPr/>
      </dsp:nvSpPr>
      <dsp:spPr>
        <a:xfrm>
          <a:off x="419116" y="1126456"/>
          <a:ext cx="7353271" cy="708480"/>
        </a:xfrm>
        <a:prstGeom prst="roundRect">
          <a:avLst/>
        </a:prstGeom>
        <a:solidFill>
          <a:schemeClr val="accent4">
            <a:hueOff val="-1116192"/>
            <a:satOff val="6725"/>
            <a:lumOff val="53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Only one identifier column and one globally unique identifier column can be created for each table. </a:t>
          </a:r>
        </a:p>
      </dsp:txBody>
      <dsp:txXfrm>
        <a:off x="453701" y="1161041"/>
        <a:ext cx="7284101" cy="639310"/>
      </dsp:txXfrm>
    </dsp:sp>
    <dsp:sp modelId="{C6EBB0DE-782D-4729-AC1B-AFD6DD05183B}">
      <dsp:nvSpPr>
        <dsp:cNvPr id="0" name=""/>
        <dsp:cNvSpPr/>
      </dsp:nvSpPr>
      <dsp:spPr>
        <a:xfrm>
          <a:off x="0" y="2541720"/>
          <a:ext cx="8001000" cy="604800"/>
        </a:xfrm>
        <a:prstGeom prst="rect">
          <a:avLst/>
        </a:prstGeom>
        <a:solidFill>
          <a:srgbClr val="FFFFFF">
            <a:alpha val="0"/>
          </a:srgbClr>
        </a:solidFill>
        <a:ln w="25400" cap="flat" cmpd="sng" algn="ctr">
          <a:solidFill>
            <a:schemeClr val="accent4">
              <a:hueOff val="-2232385"/>
              <a:satOff val="13449"/>
              <a:lumOff val="1078"/>
              <a:alphaOff val="0"/>
            </a:schemeClr>
          </a:solidFill>
          <a:prstDash val="solid"/>
        </a:ln>
        <a:effectLst/>
      </dsp:spPr>
      <dsp:style>
        <a:lnRef idx="2">
          <a:scrgbClr r="0" g="0" b="0"/>
        </a:lnRef>
        <a:fillRef idx="1">
          <a:scrgbClr r="0" g="0" b="0"/>
        </a:fillRef>
        <a:effectRef idx="0">
          <a:scrgbClr r="0" g="0" b="0"/>
        </a:effectRef>
        <a:fontRef idx="minor"/>
      </dsp:style>
    </dsp:sp>
    <dsp:sp modelId="{9CD06469-F34B-4432-ADB5-7C825FE94111}">
      <dsp:nvSpPr>
        <dsp:cNvPr id="0" name=""/>
        <dsp:cNvSpPr/>
      </dsp:nvSpPr>
      <dsp:spPr>
        <a:xfrm>
          <a:off x="400050" y="2187480"/>
          <a:ext cx="7429496" cy="708480"/>
        </a:xfrm>
        <a:prstGeom prst="roundRect">
          <a:avLst/>
        </a:prstGeom>
        <a:solidFill>
          <a:schemeClr val="accent4">
            <a:hueOff val="-2232385"/>
            <a:satOff val="13449"/>
            <a:lumOff val="107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To create and work with globally unique identifiers, a combination of </a:t>
          </a:r>
          <a:r>
            <a:rPr lang="en-US" sz="1400" b="0" kern="1200" dirty="0">
              <a:latin typeface="Courier New" pitchFamily="49" charset="0"/>
              <a:cs typeface="Courier New" pitchFamily="49" charset="0"/>
            </a:rPr>
            <a:t>ROWGUIDCOL</a:t>
          </a:r>
          <a:r>
            <a:rPr lang="en-US" sz="1400" b="1" kern="1200" dirty="0">
              <a:latin typeface="Calibri" pitchFamily="34" charset="0"/>
              <a:cs typeface="Calibri" pitchFamily="34" charset="0"/>
            </a:rPr>
            <a:t>, </a:t>
          </a:r>
          <a:r>
            <a:rPr lang="en-US" sz="1400" b="0" kern="1200" dirty="0" err="1">
              <a:latin typeface="Courier New" pitchFamily="49" charset="0"/>
              <a:cs typeface="Courier New" pitchFamily="49" charset="0"/>
            </a:rPr>
            <a:t>uniqueidentifier</a:t>
          </a:r>
          <a:r>
            <a:rPr lang="en-US" sz="1400" b="0" kern="1200" dirty="0">
              <a:latin typeface="Courier New" pitchFamily="49" charset="0"/>
              <a:cs typeface="Courier New" pitchFamily="49" charset="0"/>
            </a:rPr>
            <a:t> </a:t>
          </a:r>
          <a:r>
            <a:rPr lang="en-US" sz="1400" b="1" kern="1200" dirty="0">
              <a:latin typeface="Calibri" pitchFamily="34" charset="0"/>
              <a:cs typeface="Calibri" pitchFamily="34" charset="0"/>
            </a:rPr>
            <a:t>data type, and </a:t>
          </a:r>
          <a:r>
            <a:rPr lang="en-US" sz="1400" b="0" kern="1200" dirty="0">
              <a:latin typeface="Courier New" pitchFamily="49" charset="0"/>
              <a:cs typeface="Courier New" pitchFamily="49" charset="0"/>
            </a:rPr>
            <a:t>NEWID</a:t>
          </a:r>
          <a:r>
            <a:rPr lang="en-US" sz="1400" b="1" kern="1200" dirty="0">
              <a:latin typeface="Calibri" pitchFamily="34" charset="0"/>
              <a:cs typeface="Calibri" pitchFamily="34" charset="0"/>
            </a:rPr>
            <a:t> function are used.</a:t>
          </a:r>
        </a:p>
      </dsp:txBody>
      <dsp:txXfrm>
        <a:off x="434635" y="2222065"/>
        <a:ext cx="7360326" cy="639310"/>
      </dsp:txXfrm>
    </dsp:sp>
    <dsp:sp modelId="{651F067F-7FD3-49A0-930F-C390710D14CC}">
      <dsp:nvSpPr>
        <dsp:cNvPr id="0" name=""/>
        <dsp:cNvSpPr/>
      </dsp:nvSpPr>
      <dsp:spPr>
        <a:xfrm>
          <a:off x="0" y="3630359"/>
          <a:ext cx="8001000" cy="604800"/>
        </a:xfrm>
        <a:prstGeom prst="rect">
          <a:avLst/>
        </a:prstGeom>
        <a:solidFill>
          <a:srgbClr val="FFFFFF">
            <a:alpha val="0"/>
          </a:srgbClr>
        </a:solidFill>
        <a:ln w="25400" cap="flat" cmpd="sng" algn="ctr">
          <a:solidFill>
            <a:schemeClr val="accent4">
              <a:hueOff val="-3348577"/>
              <a:satOff val="20174"/>
              <a:lumOff val="1617"/>
              <a:alphaOff val="0"/>
            </a:schemeClr>
          </a:solidFill>
          <a:prstDash val="solid"/>
        </a:ln>
        <a:effectLst/>
      </dsp:spPr>
      <dsp:style>
        <a:lnRef idx="2">
          <a:scrgbClr r="0" g="0" b="0"/>
        </a:lnRef>
        <a:fillRef idx="1">
          <a:scrgbClr r="0" g="0" b="0"/>
        </a:fillRef>
        <a:effectRef idx="0">
          <a:scrgbClr r="0" g="0" b="0"/>
        </a:effectRef>
        <a:fontRef idx="minor"/>
      </dsp:style>
    </dsp:sp>
    <dsp:sp modelId="{EEBD306F-2B9A-4D2B-9193-3D815715E159}">
      <dsp:nvSpPr>
        <dsp:cNvPr id="0" name=""/>
        <dsp:cNvSpPr/>
      </dsp:nvSpPr>
      <dsp:spPr>
        <a:xfrm>
          <a:off x="400050" y="3276120"/>
          <a:ext cx="7467581" cy="708480"/>
        </a:xfrm>
        <a:prstGeom prst="roundRect">
          <a:avLst/>
        </a:prstGeom>
        <a:solidFill>
          <a:schemeClr val="accent4">
            <a:hueOff val="-3348577"/>
            <a:satOff val="20174"/>
            <a:lumOff val="161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Values for a globally unique column are not automatically generated.</a:t>
          </a:r>
        </a:p>
      </dsp:txBody>
      <dsp:txXfrm>
        <a:off x="434635" y="3310705"/>
        <a:ext cx="7398411" cy="639310"/>
      </dsp:txXfrm>
    </dsp:sp>
    <dsp:sp modelId="{F50AFCC0-5C68-4512-ACDD-23FE4FACC4F8}">
      <dsp:nvSpPr>
        <dsp:cNvPr id="0" name=""/>
        <dsp:cNvSpPr/>
      </dsp:nvSpPr>
      <dsp:spPr>
        <a:xfrm>
          <a:off x="0" y="4718999"/>
          <a:ext cx="8001000" cy="604800"/>
        </a:xfrm>
        <a:prstGeom prst="rect">
          <a:avLst/>
        </a:prstGeom>
        <a:solidFill>
          <a:srgbClr val="FFFFFF">
            <a:alpha val="0"/>
          </a:srgbClr>
        </a:solidFill>
        <a:ln w="254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dsp:style>
    </dsp:sp>
    <dsp:sp modelId="{EC1C5D96-D4E0-4B13-B90D-0A1CD7988876}">
      <dsp:nvSpPr>
        <dsp:cNvPr id="0" name=""/>
        <dsp:cNvSpPr/>
      </dsp:nvSpPr>
      <dsp:spPr>
        <a:xfrm>
          <a:off x="400050" y="4364759"/>
          <a:ext cx="7277101" cy="708480"/>
        </a:xfrm>
        <a:prstGeom prst="round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One has to create a </a:t>
          </a:r>
          <a:r>
            <a:rPr lang="en-US" sz="1400" b="0" kern="1200" dirty="0">
              <a:latin typeface="Courier New" pitchFamily="49" charset="0"/>
              <a:cs typeface="Courier New" pitchFamily="49" charset="0"/>
            </a:rPr>
            <a:t>DEFAULT</a:t>
          </a:r>
          <a:r>
            <a:rPr lang="en-US" sz="1400" b="1" kern="1200" dirty="0">
              <a:latin typeface="Calibri" pitchFamily="34" charset="0"/>
              <a:cs typeface="Calibri" pitchFamily="34" charset="0"/>
            </a:rPr>
            <a:t> definition with a </a:t>
          </a:r>
          <a:r>
            <a:rPr lang="en-US" sz="1400" b="0" kern="1200" dirty="0">
              <a:latin typeface="Courier New" pitchFamily="49" charset="0"/>
              <a:cs typeface="Courier New" pitchFamily="49" charset="0"/>
            </a:rPr>
            <a:t>NEWID() </a:t>
          </a:r>
          <a:r>
            <a:rPr lang="en-US" sz="1400" b="1" kern="1200" dirty="0">
              <a:latin typeface="Calibri" pitchFamily="34" charset="0"/>
              <a:cs typeface="Calibri" pitchFamily="34" charset="0"/>
            </a:rPr>
            <a:t>function for a </a:t>
          </a:r>
          <a:r>
            <a:rPr lang="en-US" sz="1400" b="0" kern="1200" dirty="0" err="1">
              <a:latin typeface="Courier New" pitchFamily="49" charset="0"/>
              <a:cs typeface="Courier New" pitchFamily="49" charset="0"/>
            </a:rPr>
            <a:t>uniqueidentifier</a:t>
          </a:r>
          <a:r>
            <a:rPr lang="en-US" sz="1400" b="1" kern="1200" dirty="0">
              <a:latin typeface="Calibri" pitchFamily="34" charset="0"/>
              <a:cs typeface="Calibri" pitchFamily="34" charset="0"/>
            </a:rPr>
            <a:t> column to generate a globally unique value.</a:t>
          </a:r>
        </a:p>
      </dsp:txBody>
      <dsp:txXfrm>
        <a:off x="434635" y="4399344"/>
        <a:ext cx="7207931" cy="63931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86B887-67F7-4A1B-BADA-8683DBD47710}">
      <dsp:nvSpPr>
        <dsp:cNvPr id="0" name=""/>
        <dsp:cNvSpPr/>
      </dsp:nvSpPr>
      <dsp:spPr>
        <a:xfrm>
          <a:off x="0" y="457439"/>
          <a:ext cx="8001000" cy="655200"/>
        </a:xfrm>
        <a:prstGeom prst="rect">
          <a:avLst/>
        </a:prstGeom>
        <a:solidFill>
          <a:srgbClr val="FFFFFF">
            <a:alpha val="0"/>
          </a:srgb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74FBB78-BBC1-4EBB-8038-D9338A246E2B}">
      <dsp:nvSpPr>
        <dsp:cNvPr id="0" name=""/>
        <dsp:cNvSpPr/>
      </dsp:nvSpPr>
      <dsp:spPr>
        <a:xfrm>
          <a:off x="400050" y="73679"/>
          <a:ext cx="7277101" cy="76752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The </a:t>
          </a:r>
          <a:r>
            <a:rPr lang="en-US" sz="1400" b="0" kern="1200" dirty="0">
              <a:latin typeface="Courier New" pitchFamily="49" charset="0"/>
              <a:cs typeface="Courier New" pitchFamily="49" charset="0"/>
            </a:rPr>
            <a:t>NEWID() </a:t>
          </a:r>
          <a:r>
            <a:rPr lang="en-US" sz="1400" b="1" kern="1200" dirty="0">
              <a:latin typeface="Calibri" pitchFamily="34" charset="0"/>
              <a:cs typeface="Calibri" pitchFamily="34" charset="0"/>
            </a:rPr>
            <a:t>function creates a unique identifier number which is a 16-byte binary string.</a:t>
          </a:r>
        </a:p>
      </dsp:txBody>
      <dsp:txXfrm>
        <a:off x="437517" y="111146"/>
        <a:ext cx="7202167" cy="692586"/>
      </dsp:txXfrm>
    </dsp:sp>
    <dsp:sp modelId="{2EBB4B53-46AB-41C5-859C-D0BE6E1B248C}">
      <dsp:nvSpPr>
        <dsp:cNvPr id="0" name=""/>
        <dsp:cNvSpPr/>
      </dsp:nvSpPr>
      <dsp:spPr>
        <a:xfrm>
          <a:off x="0" y="1636799"/>
          <a:ext cx="8001000" cy="655200"/>
        </a:xfrm>
        <a:prstGeom prst="rect">
          <a:avLst/>
        </a:prstGeom>
        <a:solidFill>
          <a:srgbClr val="FFFFFF">
            <a:alpha val="0"/>
          </a:srgbClr>
        </a:solidFill>
        <a:ln w="25400" cap="flat" cmpd="sng" algn="ctr">
          <a:solidFill>
            <a:schemeClr val="accent4">
              <a:hueOff val="-1488257"/>
              <a:satOff val="8966"/>
              <a:lumOff val="719"/>
              <a:alphaOff val="0"/>
            </a:schemeClr>
          </a:solidFill>
          <a:prstDash val="solid"/>
        </a:ln>
        <a:effectLst/>
      </dsp:spPr>
      <dsp:style>
        <a:lnRef idx="2">
          <a:scrgbClr r="0" g="0" b="0"/>
        </a:lnRef>
        <a:fillRef idx="1">
          <a:scrgbClr r="0" g="0" b="0"/>
        </a:fillRef>
        <a:effectRef idx="0">
          <a:scrgbClr r="0" g="0" b="0"/>
        </a:effectRef>
        <a:fontRef idx="minor"/>
      </dsp:style>
    </dsp:sp>
    <dsp:sp modelId="{3EDEEC74-B359-4170-BB40-8D96C10D24C9}">
      <dsp:nvSpPr>
        <dsp:cNvPr id="0" name=""/>
        <dsp:cNvSpPr/>
      </dsp:nvSpPr>
      <dsp:spPr>
        <a:xfrm>
          <a:off x="400050" y="1253039"/>
          <a:ext cx="6858001" cy="767520"/>
        </a:xfrm>
        <a:prstGeom prst="roundRect">
          <a:avLst/>
        </a:prstGeom>
        <a:solidFill>
          <a:schemeClr val="accent4">
            <a:hueOff val="-1488257"/>
            <a:satOff val="8966"/>
            <a:lumOff val="71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The column can be referenced in a </a:t>
          </a:r>
          <a:r>
            <a:rPr lang="en-US" sz="1400" b="0" kern="1200" dirty="0">
              <a:latin typeface="Courier New" pitchFamily="49" charset="0"/>
              <a:cs typeface="Courier New" pitchFamily="49" charset="0"/>
            </a:rPr>
            <a:t>SELECT</a:t>
          </a:r>
          <a:r>
            <a:rPr lang="en-US" sz="1400" b="1" kern="1200" dirty="0">
              <a:latin typeface="Calibri" pitchFamily="34" charset="0"/>
              <a:cs typeface="Calibri" pitchFamily="34" charset="0"/>
            </a:rPr>
            <a:t> list by using the </a:t>
          </a:r>
          <a:r>
            <a:rPr lang="en-US" sz="1400" b="0" kern="1200" dirty="0">
              <a:latin typeface="Courier New" pitchFamily="49" charset="0"/>
              <a:cs typeface="Courier New" pitchFamily="49" charset="0"/>
            </a:rPr>
            <a:t>ROWGUIDCOL</a:t>
          </a:r>
          <a:r>
            <a:rPr lang="en-US" sz="1400" b="1" kern="1200" dirty="0">
              <a:latin typeface="Calibri" pitchFamily="34" charset="0"/>
              <a:cs typeface="Calibri" pitchFamily="34" charset="0"/>
            </a:rPr>
            <a:t> keyword.</a:t>
          </a:r>
        </a:p>
      </dsp:txBody>
      <dsp:txXfrm>
        <a:off x="437517" y="1290506"/>
        <a:ext cx="6783067" cy="692586"/>
      </dsp:txXfrm>
    </dsp:sp>
    <dsp:sp modelId="{2C281149-AD05-4B2A-9C91-4AC842819F99}">
      <dsp:nvSpPr>
        <dsp:cNvPr id="0" name=""/>
        <dsp:cNvSpPr/>
      </dsp:nvSpPr>
      <dsp:spPr>
        <a:xfrm>
          <a:off x="0" y="2816159"/>
          <a:ext cx="8001000" cy="655200"/>
        </a:xfrm>
        <a:prstGeom prst="rect">
          <a:avLst/>
        </a:prstGeom>
        <a:solidFill>
          <a:schemeClr val="lt1">
            <a:hueOff val="0"/>
            <a:satOff val="0"/>
            <a:lumOff val="0"/>
            <a:alpha val="0"/>
          </a:schemeClr>
        </a:solidFill>
        <a:ln w="25400" cap="flat" cmpd="sng" algn="ctr">
          <a:solidFill>
            <a:schemeClr val="accent4">
              <a:hueOff val="-2976513"/>
              <a:satOff val="17933"/>
              <a:lumOff val="1437"/>
              <a:alphaOff val="0"/>
            </a:schemeClr>
          </a:solidFill>
          <a:prstDash val="solid"/>
        </a:ln>
        <a:effectLst/>
      </dsp:spPr>
      <dsp:style>
        <a:lnRef idx="2">
          <a:scrgbClr r="0" g="0" b="0"/>
        </a:lnRef>
        <a:fillRef idx="1">
          <a:scrgbClr r="0" g="0" b="0"/>
        </a:fillRef>
        <a:effectRef idx="0">
          <a:scrgbClr r="0" g="0" b="0"/>
        </a:effectRef>
        <a:fontRef idx="minor"/>
      </dsp:style>
    </dsp:sp>
    <dsp:sp modelId="{C5D7B170-F838-4D9B-B666-7F9742A08A83}">
      <dsp:nvSpPr>
        <dsp:cNvPr id="0" name=""/>
        <dsp:cNvSpPr/>
      </dsp:nvSpPr>
      <dsp:spPr>
        <a:xfrm>
          <a:off x="400050" y="2432400"/>
          <a:ext cx="7124706" cy="767520"/>
        </a:xfrm>
        <a:prstGeom prst="roundRect">
          <a:avLst/>
        </a:prstGeom>
        <a:solidFill>
          <a:schemeClr val="accent4">
            <a:hueOff val="-2976513"/>
            <a:satOff val="17933"/>
            <a:lumOff val="143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To know whether a table has a </a:t>
          </a:r>
          <a:r>
            <a:rPr lang="en-US" sz="1400" b="0" kern="1200" dirty="0">
              <a:latin typeface="Courier New" pitchFamily="49" charset="0"/>
              <a:cs typeface="Courier New" pitchFamily="49" charset="0"/>
            </a:rPr>
            <a:t>ROWGUIDCOL</a:t>
          </a:r>
          <a:r>
            <a:rPr lang="en-US" sz="1400" b="1" kern="1200" dirty="0">
              <a:latin typeface="Calibri" pitchFamily="34" charset="0"/>
              <a:cs typeface="Calibri" pitchFamily="34" charset="0"/>
            </a:rPr>
            <a:t> column, the </a:t>
          </a:r>
          <a:r>
            <a:rPr lang="en-US" sz="1400" b="0" kern="1200" dirty="0">
              <a:latin typeface="Courier New" pitchFamily="49" charset="0"/>
              <a:cs typeface="Courier New" pitchFamily="49" charset="0"/>
            </a:rPr>
            <a:t>OBJECTPROPERTY</a:t>
          </a:r>
          <a:r>
            <a:rPr lang="en-US" sz="1400" b="1" kern="1200" dirty="0">
              <a:latin typeface="Calibri" pitchFamily="34" charset="0"/>
              <a:cs typeface="Calibri" pitchFamily="34" charset="0"/>
            </a:rPr>
            <a:t> function is used.</a:t>
          </a:r>
        </a:p>
      </dsp:txBody>
      <dsp:txXfrm>
        <a:off x="437517" y="2469867"/>
        <a:ext cx="7049772" cy="692586"/>
      </dsp:txXfrm>
    </dsp:sp>
    <dsp:sp modelId="{820CE61A-F675-4DE1-AA02-4D3A3DBC032A}">
      <dsp:nvSpPr>
        <dsp:cNvPr id="0" name=""/>
        <dsp:cNvSpPr/>
      </dsp:nvSpPr>
      <dsp:spPr>
        <a:xfrm>
          <a:off x="0" y="3995520"/>
          <a:ext cx="8001000" cy="655200"/>
        </a:xfrm>
        <a:prstGeom prst="rect">
          <a:avLst/>
        </a:prstGeom>
        <a:solidFill>
          <a:schemeClr val="lt1">
            <a:hueOff val="0"/>
            <a:satOff val="0"/>
            <a:lumOff val="0"/>
            <a:alpha val="0"/>
          </a:schemeClr>
        </a:solidFill>
        <a:ln w="254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dsp:style>
    </dsp:sp>
    <dsp:sp modelId="{4439432C-E988-46C6-AB62-20AD7739CDA4}">
      <dsp:nvSpPr>
        <dsp:cNvPr id="0" name=""/>
        <dsp:cNvSpPr/>
      </dsp:nvSpPr>
      <dsp:spPr>
        <a:xfrm>
          <a:off x="400050" y="3611759"/>
          <a:ext cx="7429440" cy="767520"/>
        </a:xfrm>
        <a:prstGeom prst="round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The </a:t>
          </a:r>
          <a:r>
            <a:rPr lang="en-US" sz="1400" b="0" kern="1200" dirty="0">
              <a:latin typeface="Courier New" pitchFamily="49" charset="0"/>
              <a:cs typeface="Courier New" pitchFamily="49" charset="0"/>
            </a:rPr>
            <a:t>COLUMNPROPERTY</a:t>
          </a:r>
          <a:r>
            <a:rPr lang="en-US" sz="1400" b="1" kern="1200" dirty="0">
              <a:latin typeface="Calibri" pitchFamily="34" charset="0"/>
              <a:cs typeface="Calibri" pitchFamily="34" charset="0"/>
            </a:rPr>
            <a:t> function is used to retrieve the name of the </a:t>
          </a:r>
          <a:r>
            <a:rPr lang="en-US" sz="1400" b="0" kern="1200" dirty="0">
              <a:latin typeface="Courier New" pitchFamily="49" charset="0"/>
              <a:cs typeface="Courier New" pitchFamily="49" charset="0"/>
            </a:rPr>
            <a:t>ROWGUIDCOL</a:t>
          </a:r>
          <a:r>
            <a:rPr lang="en-US" sz="1400" b="1" kern="1200" dirty="0">
              <a:latin typeface="Calibri" pitchFamily="34" charset="0"/>
              <a:cs typeface="Calibri" pitchFamily="34" charset="0"/>
            </a:rPr>
            <a:t> column. </a:t>
          </a:r>
        </a:p>
      </dsp:txBody>
      <dsp:txXfrm>
        <a:off x="437517" y="3649226"/>
        <a:ext cx="7354506" cy="69258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437422-C560-4C42-8C7A-0DA04E55B9BB}">
      <dsp:nvSpPr>
        <dsp:cNvPr id="0" name=""/>
        <dsp:cNvSpPr/>
      </dsp:nvSpPr>
      <dsp:spPr>
        <a:xfrm>
          <a:off x="0" y="244319"/>
          <a:ext cx="8001000" cy="352800"/>
        </a:xfrm>
        <a:prstGeom prst="rect">
          <a:avLst/>
        </a:prstGeom>
        <a:solidFill>
          <a:srgbClr val="FFFFFF">
            <a:alpha val="0"/>
          </a:srgb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6B940FC-8FA1-4568-B447-0EEB4A38217C}">
      <dsp:nvSpPr>
        <dsp:cNvPr id="0" name=""/>
        <dsp:cNvSpPr/>
      </dsp:nvSpPr>
      <dsp:spPr>
        <a:xfrm>
          <a:off x="419116" y="53789"/>
          <a:ext cx="7353271" cy="41328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Constraints are used to apply business logic rules and enforce data integrity.</a:t>
          </a:r>
        </a:p>
      </dsp:txBody>
      <dsp:txXfrm>
        <a:off x="439291" y="73964"/>
        <a:ext cx="7312921" cy="372930"/>
      </dsp:txXfrm>
    </dsp:sp>
    <dsp:sp modelId="{C6EBB0DE-782D-4729-AC1B-AFD6DD05183B}">
      <dsp:nvSpPr>
        <dsp:cNvPr id="0" name=""/>
        <dsp:cNvSpPr/>
      </dsp:nvSpPr>
      <dsp:spPr>
        <a:xfrm>
          <a:off x="0" y="879359"/>
          <a:ext cx="8001000" cy="352800"/>
        </a:xfrm>
        <a:prstGeom prst="rect">
          <a:avLst/>
        </a:prstGeom>
        <a:solidFill>
          <a:srgbClr val="FFFFFF">
            <a:alpha val="0"/>
          </a:srgbClr>
        </a:solidFill>
        <a:ln w="25400" cap="flat" cmpd="sng" algn="ctr">
          <a:solidFill>
            <a:schemeClr val="accent4">
              <a:hueOff val="-892954"/>
              <a:satOff val="5380"/>
              <a:lumOff val="431"/>
              <a:alphaOff val="0"/>
            </a:schemeClr>
          </a:solidFill>
          <a:prstDash val="solid"/>
        </a:ln>
        <a:effectLst/>
      </dsp:spPr>
      <dsp:style>
        <a:lnRef idx="2">
          <a:scrgbClr r="0" g="0" b="0"/>
        </a:lnRef>
        <a:fillRef idx="1">
          <a:scrgbClr r="0" g="0" b="0"/>
        </a:fillRef>
        <a:effectRef idx="0">
          <a:scrgbClr r="0" g="0" b="0"/>
        </a:effectRef>
        <a:fontRef idx="minor"/>
      </dsp:style>
    </dsp:sp>
    <dsp:sp modelId="{9CD06469-F34B-4432-ADB5-7C825FE94111}">
      <dsp:nvSpPr>
        <dsp:cNvPr id="0" name=""/>
        <dsp:cNvSpPr/>
      </dsp:nvSpPr>
      <dsp:spPr>
        <a:xfrm>
          <a:off x="400050" y="672719"/>
          <a:ext cx="7429496" cy="413280"/>
        </a:xfrm>
        <a:prstGeom prst="roundRect">
          <a:avLst/>
        </a:prstGeom>
        <a:solidFill>
          <a:schemeClr val="accent4">
            <a:hueOff val="-892954"/>
            <a:satOff val="5380"/>
            <a:lumOff val="43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Constraints can be created when a table is created or added at a later stage using the </a:t>
          </a:r>
          <a:r>
            <a:rPr lang="en-US" sz="1400" b="0" kern="1200" dirty="0">
              <a:latin typeface="Courier New" pitchFamily="49" charset="0"/>
              <a:cs typeface="Courier New" pitchFamily="49" charset="0"/>
            </a:rPr>
            <a:t>ALTER TABLE</a:t>
          </a:r>
          <a:r>
            <a:rPr lang="en-US" sz="1400" b="1" kern="1200" dirty="0">
              <a:latin typeface="Calibri" pitchFamily="34" charset="0"/>
              <a:cs typeface="Calibri" pitchFamily="34" charset="0"/>
            </a:rPr>
            <a:t> statement.</a:t>
          </a:r>
        </a:p>
      </dsp:txBody>
      <dsp:txXfrm>
        <a:off x="420225" y="692894"/>
        <a:ext cx="7389146" cy="372930"/>
      </dsp:txXfrm>
    </dsp:sp>
    <dsp:sp modelId="{651F067F-7FD3-49A0-930F-C390710D14CC}">
      <dsp:nvSpPr>
        <dsp:cNvPr id="0" name=""/>
        <dsp:cNvSpPr/>
      </dsp:nvSpPr>
      <dsp:spPr>
        <a:xfrm>
          <a:off x="0" y="1514399"/>
          <a:ext cx="8001000" cy="352800"/>
        </a:xfrm>
        <a:prstGeom prst="rect">
          <a:avLst/>
        </a:prstGeom>
        <a:solidFill>
          <a:srgbClr val="FFFFFF">
            <a:alpha val="0"/>
          </a:srgbClr>
        </a:solidFill>
        <a:ln w="25400" cap="flat" cmpd="sng" algn="ctr">
          <a:solidFill>
            <a:schemeClr val="accent4">
              <a:hueOff val="-1785908"/>
              <a:satOff val="10760"/>
              <a:lumOff val="862"/>
              <a:alphaOff val="0"/>
            </a:schemeClr>
          </a:solidFill>
          <a:prstDash val="solid"/>
        </a:ln>
        <a:effectLst/>
      </dsp:spPr>
      <dsp:style>
        <a:lnRef idx="2">
          <a:scrgbClr r="0" g="0" b="0"/>
        </a:lnRef>
        <a:fillRef idx="1">
          <a:scrgbClr r="0" g="0" b="0"/>
        </a:fillRef>
        <a:effectRef idx="0">
          <a:scrgbClr r="0" g="0" b="0"/>
        </a:effectRef>
        <a:fontRef idx="minor"/>
      </dsp:style>
    </dsp:sp>
    <dsp:sp modelId="{EEBD306F-2B9A-4D2B-9193-3D815715E159}">
      <dsp:nvSpPr>
        <dsp:cNvPr id="0" name=""/>
        <dsp:cNvSpPr/>
      </dsp:nvSpPr>
      <dsp:spPr>
        <a:xfrm>
          <a:off x="400050" y="1307760"/>
          <a:ext cx="7467581" cy="413280"/>
        </a:xfrm>
        <a:prstGeom prst="roundRect">
          <a:avLst/>
        </a:prstGeom>
        <a:solidFill>
          <a:schemeClr val="accent4">
            <a:hueOff val="-1785908"/>
            <a:satOff val="10760"/>
            <a:lumOff val="86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Constraints can be categorized as column constraints and table constraints. </a:t>
          </a:r>
        </a:p>
      </dsp:txBody>
      <dsp:txXfrm>
        <a:off x="420225" y="1327935"/>
        <a:ext cx="7427231" cy="372930"/>
      </dsp:txXfrm>
    </dsp:sp>
    <dsp:sp modelId="{F50AFCC0-5C68-4512-ACDD-23FE4FACC4F8}">
      <dsp:nvSpPr>
        <dsp:cNvPr id="0" name=""/>
        <dsp:cNvSpPr/>
      </dsp:nvSpPr>
      <dsp:spPr>
        <a:xfrm>
          <a:off x="0" y="2149440"/>
          <a:ext cx="8001000" cy="352800"/>
        </a:xfrm>
        <a:prstGeom prst="rect">
          <a:avLst/>
        </a:prstGeom>
        <a:solidFill>
          <a:srgbClr val="FFFFFF">
            <a:alpha val="0"/>
          </a:srgbClr>
        </a:solidFill>
        <a:ln w="25400" cap="flat" cmpd="sng" algn="ctr">
          <a:solidFill>
            <a:schemeClr val="accent4">
              <a:hueOff val="-2678862"/>
              <a:satOff val="16139"/>
              <a:lumOff val="1294"/>
              <a:alphaOff val="0"/>
            </a:schemeClr>
          </a:solidFill>
          <a:prstDash val="solid"/>
        </a:ln>
        <a:effectLst/>
      </dsp:spPr>
      <dsp:style>
        <a:lnRef idx="2">
          <a:scrgbClr r="0" g="0" b="0"/>
        </a:lnRef>
        <a:fillRef idx="1">
          <a:scrgbClr r="0" g="0" b="0"/>
        </a:fillRef>
        <a:effectRef idx="0">
          <a:scrgbClr r="0" g="0" b="0"/>
        </a:effectRef>
        <a:fontRef idx="minor"/>
      </dsp:style>
    </dsp:sp>
    <dsp:sp modelId="{EC1C5D96-D4E0-4B13-B90D-0A1CD7988876}">
      <dsp:nvSpPr>
        <dsp:cNvPr id="0" name=""/>
        <dsp:cNvSpPr/>
      </dsp:nvSpPr>
      <dsp:spPr>
        <a:xfrm>
          <a:off x="400050" y="1942800"/>
          <a:ext cx="7467581" cy="413280"/>
        </a:xfrm>
        <a:prstGeom prst="roundRect">
          <a:avLst/>
        </a:prstGeom>
        <a:solidFill>
          <a:schemeClr val="accent4">
            <a:hueOff val="-2678862"/>
            <a:satOff val="16139"/>
            <a:lumOff val="129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A column constraint is specified as part of a column definition and applies only to that column. </a:t>
          </a:r>
        </a:p>
      </dsp:txBody>
      <dsp:txXfrm>
        <a:off x="420225" y="1962975"/>
        <a:ext cx="7427231" cy="372930"/>
      </dsp:txXfrm>
    </dsp:sp>
    <dsp:sp modelId="{2086B887-67F7-4A1B-BADA-8683DBD47710}">
      <dsp:nvSpPr>
        <dsp:cNvPr id="0" name=""/>
        <dsp:cNvSpPr/>
      </dsp:nvSpPr>
      <dsp:spPr>
        <a:xfrm>
          <a:off x="0" y="2784480"/>
          <a:ext cx="8001000" cy="352800"/>
        </a:xfrm>
        <a:prstGeom prst="rect">
          <a:avLst/>
        </a:prstGeom>
        <a:solidFill>
          <a:srgbClr val="FFFFFF">
            <a:alpha val="0"/>
          </a:srgbClr>
        </a:solidFill>
        <a:ln w="25400" cap="flat" cmpd="sng" algn="ctr">
          <a:solidFill>
            <a:schemeClr val="accent4">
              <a:hueOff val="-3571816"/>
              <a:satOff val="21519"/>
              <a:lumOff val="1725"/>
              <a:alphaOff val="0"/>
            </a:schemeClr>
          </a:solidFill>
          <a:prstDash val="solid"/>
        </a:ln>
        <a:effectLst/>
      </dsp:spPr>
      <dsp:style>
        <a:lnRef idx="2">
          <a:scrgbClr r="0" g="0" b="0"/>
        </a:lnRef>
        <a:fillRef idx="1">
          <a:scrgbClr r="0" g="0" b="0"/>
        </a:fillRef>
        <a:effectRef idx="0">
          <a:scrgbClr r="0" g="0" b="0"/>
        </a:effectRef>
        <a:fontRef idx="minor"/>
      </dsp:style>
    </dsp:sp>
    <dsp:sp modelId="{274FBB78-BBC1-4EBB-8038-D9338A246E2B}">
      <dsp:nvSpPr>
        <dsp:cNvPr id="0" name=""/>
        <dsp:cNvSpPr/>
      </dsp:nvSpPr>
      <dsp:spPr>
        <a:xfrm>
          <a:off x="400050" y="2577839"/>
          <a:ext cx="7277101" cy="413280"/>
        </a:xfrm>
        <a:prstGeom prst="roundRect">
          <a:avLst/>
        </a:prstGeom>
        <a:solidFill>
          <a:schemeClr val="accent4">
            <a:hueOff val="-3571816"/>
            <a:satOff val="21519"/>
            <a:lumOff val="172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A table constraint can apply to more than one column in a table and is declared independently from a column definition. .</a:t>
          </a:r>
        </a:p>
      </dsp:txBody>
      <dsp:txXfrm>
        <a:off x="420225" y="2598014"/>
        <a:ext cx="7236751" cy="372930"/>
      </dsp:txXfrm>
    </dsp:sp>
    <dsp:sp modelId="{2EBB4B53-46AB-41C5-859C-D0BE6E1B248C}">
      <dsp:nvSpPr>
        <dsp:cNvPr id="0" name=""/>
        <dsp:cNvSpPr/>
      </dsp:nvSpPr>
      <dsp:spPr>
        <a:xfrm>
          <a:off x="0" y="3419520"/>
          <a:ext cx="8001000" cy="352800"/>
        </a:xfrm>
        <a:prstGeom prst="rect">
          <a:avLst/>
        </a:prstGeom>
        <a:solidFill>
          <a:srgbClr val="FFFFFF">
            <a:alpha val="0"/>
          </a:srgbClr>
        </a:solidFill>
        <a:ln w="254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dsp:style>
    </dsp:sp>
    <dsp:sp modelId="{3EDEEC74-B359-4170-BB40-8D96C10D24C9}">
      <dsp:nvSpPr>
        <dsp:cNvPr id="0" name=""/>
        <dsp:cNvSpPr/>
      </dsp:nvSpPr>
      <dsp:spPr>
        <a:xfrm>
          <a:off x="400050" y="3212880"/>
          <a:ext cx="7277101" cy="413280"/>
        </a:xfrm>
        <a:prstGeom prst="round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Calibri" pitchFamily="34" charset="0"/>
              <a:cs typeface="Calibri" pitchFamily="34" charset="0"/>
            </a:rPr>
            <a:t>Table constraints must be used when more than one column is included in a constraint.</a:t>
          </a:r>
        </a:p>
      </dsp:txBody>
      <dsp:txXfrm>
        <a:off x="420225" y="3233055"/>
        <a:ext cx="7236751" cy="37293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437422-C560-4C42-8C7A-0DA04E55B9BB}">
      <dsp:nvSpPr>
        <dsp:cNvPr id="0" name=""/>
        <dsp:cNvSpPr/>
      </dsp:nvSpPr>
      <dsp:spPr>
        <a:xfrm>
          <a:off x="0" y="608699"/>
          <a:ext cx="8001000" cy="1033200"/>
        </a:xfrm>
        <a:prstGeom prst="rect">
          <a:avLst/>
        </a:prstGeom>
        <a:solidFill>
          <a:srgbClr val="FFFFFF">
            <a:alpha val="0"/>
          </a:srgb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6B940FC-8FA1-4568-B447-0EEB4A38217C}">
      <dsp:nvSpPr>
        <dsp:cNvPr id="0" name=""/>
        <dsp:cNvSpPr/>
      </dsp:nvSpPr>
      <dsp:spPr>
        <a:xfrm>
          <a:off x="419116" y="50718"/>
          <a:ext cx="7200875" cy="121032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A </a:t>
          </a:r>
          <a:r>
            <a:rPr lang="en-US" sz="1600" b="0" kern="1200" dirty="0">
              <a:latin typeface="Courier New" pitchFamily="49" charset="0"/>
              <a:cs typeface="Courier New" pitchFamily="49" charset="0"/>
            </a:rPr>
            <a:t>NOT</a:t>
          </a:r>
          <a:r>
            <a:rPr lang="en-US" sz="1600" b="0" kern="1200" dirty="0">
              <a:latin typeface="Calibri" pitchFamily="34" charset="0"/>
              <a:cs typeface="Calibri" pitchFamily="34" charset="0"/>
            </a:rPr>
            <a:t> </a:t>
          </a:r>
          <a:r>
            <a:rPr lang="en-US" sz="1600" b="0" kern="1200" dirty="0">
              <a:latin typeface="Courier New" pitchFamily="49" charset="0"/>
              <a:cs typeface="Courier New" pitchFamily="49" charset="0"/>
            </a:rPr>
            <a:t>NULL</a:t>
          </a:r>
          <a:r>
            <a:rPr lang="en-US" sz="1600" b="1" kern="1200" dirty="0">
              <a:latin typeface="Calibri" pitchFamily="34" charset="0"/>
              <a:cs typeface="Calibri" pitchFamily="34" charset="0"/>
            </a:rPr>
            <a:t> constraint enforces that the column will not accept null values.</a:t>
          </a:r>
        </a:p>
      </dsp:txBody>
      <dsp:txXfrm>
        <a:off x="478199" y="109801"/>
        <a:ext cx="7082709" cy="1092154"/>
      </dsp:txXfrm>
    </dsp:sp>
    <dsp:sp modelId="{C6EBB0DE-782D-4729-AC1B-AFD6DD05183B}">
      <dsp:nvSpPr>
        <dsp:cNvPr id="0" name=""/>
        <dsp:cNvSpPr/>
      </dsp:nvSpPr>
      <dsp:spPr>
        <a:xfrm>
          <a:off x="0" y="2468459"/>
          <a:ext cx="8001000" cy="1033200"/>
        </a:xfrm>
        <a:prstGeom prst="rect">
          <a:avLst/>
        </a:prstGeom>
        <a:solidFill>
          <a:srgbClr val="FFFFFF">
            <a:alpha val="0"/>
          </a:srgbClr>
        </a:solidFill>
        <a:ln w="25400" cap="flat" cmpd="sng" algn="ctr">
          <a:solidFill>
            <a:schemeClr val="accent4">
              <a:hueOff val="-4464770"/>
              <a:satOff val="26899"/>
              <a:lumOff val="2156"/>
              <a:alphaOff val="0"/>
            </a:schemeClr>
          </a:solidFill>
          <a:prstDash val="solid"/>
        </a:ln>
        <a:effectLst/>
      </dsp:spPr>
      <dsp:style>
        <a:lnRef idx="2">
          <a:scrgbClr r="0" g="0" b="0"/>
        </a:lnRef>
        <a:fillRef idx="1">
          <a:scrgbClr r="0" g="0" b="0"/>
        </a:fillRef>
        <a:effectRef idx="0">
          <a:scrgbClr r="0" g="0" b="0"/>
        </a:effectRef>
        <a:fontRef idx="minor"/>
      </dsp:style>
    </dsp:sp>
    <dsp:sp modelId="{9CD06469-F34B-4432-ADB5-7C825FE94111}">
      <dsp:nvSpPr>
        <dsp:cNvPr id="0" name=""/>
        <dsp:cNvSpPr/>
      </dsp:nvSpPr>
      <dsp:spPr>
        <a:xfrm>
          <a:off x="400050" y="1863299"/>
          <a:ext cx="7124706" cy="1210320"/>
        </a:xfrm>
        <a:prstGeom prst="roundRect">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1693" tIns="0" rIns="21169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Calibri" pitchFamily="34" charset="0"/>
              <a:cs typeface="Calibri" pitchFamily="34" charset="0"/>
            </a:rPr>
            <a:t>The </a:t>
          </a:r>
          <a:r>
            <a:rPr lang="en-US" sz="1600" b="0" kern="1200" dirty="0">
              <a:latin typeface="Courier New" pitchFamily="49" charset="0"/>
              <a:cs typeface="Courier New" pitchFamily="49" charset="0"/>
            </a:rPr>
            <a:t>NOT</a:t>
          </a:r>
          <a:r>
            <a:rPr lang="en-US" sz="1600" b="0" kern="1200" dirty="0">
              <a:latin typeface="Calibri" pitchFamily="34" charset="0"/>
              <a:cs typeface="Calibri" pitchFamily="34" charset="0"/>
            </a:rPr>
            <a:t> </a:t>
          </a:r>
          <a:r>
            <a:rPr lang="en-US" sz="1600" b="0" kern="1200" dirty="0">
              <a:latin typeface="Courier New" pitchFamily="49" charset="0"/>
              <a:cs typeface="Courier New" pitchFamily="49" charset="0"/>
            </a:rPr>
            <a:t>NULL</a:t>
          </a:r>
          <a:r>
            <a:rPr lang="en-US" sz="1600" b="1" kern="1200" dirty="0">
              <a:latin typeface="Calibri" pitchFamily="34" charset="0"/>
              <a:cs typeface="Calibri" pitchFamily="34" charset="0"/>
            </a:rPr>
            <a:t> constraints are used to enforce domain integrity, similar to </a:t>
          </a:r>
          <a:r>
            <a:rPr lang="en-US" sz="1600" b="0" kern="1200" dirty="0">
              <a:latin typeface="Courier New" pitchFamily="49" charset="0"/>
              <a:cs typeface="Courier New" pitchFamily="49" charset="0"/>
            </a:rPr>
            <a:t>CHECK</a:t>
          </a:r>
          <a:r>
            <a:rPr lang="en-US" sz="1600" b="1" kern="1200" dirty="0">
              <a:latin typeface="Calibri" pitchFamily="34" charset="0"/>
              <a:cs typeface="Calibri" pitchFamily="34" charset="0"/>
            </a:rPr>
            <a:t> constraints.</a:t>
          </a:r>
        </a:p>
      </dsp:txBody>
      <dsp:txXfrm>
        <a:off x="459133" y="1922382"/>
        <a:ext cx="7006540" cy="109215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98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nSpc>
                <a:spcPct val="100000"/>
              </a:lnSpc>
              <a:spcBef>
                <a:spcPct val="0"/>
              </a:spcBef>
              <a:defRPr sz="1200">
                <a:latin typeface="Calibri" pitchFamily="34" charset="0"/>
              </a:defRPr>
            </a:lvl1pPr>
          </a:lstStyle>
          <a:p>
            <a:pPr>
              <a:defRPr/>
            </a:pPr>
            <a:endParaRPr lang="en-US"/>
          </a:p>
        </p:txBody>
      </p:sp>
      <p:sp>
        <p:nvSpPr>
          <p:cNvPr id="79875"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lnSpc>
                <a:spcPct val="100000"/>
              </a:lnSpc>
              <a:spcBef>
                <a:spcPct val="0"/>
              </a:spcBef>
              <a:defRPr sz="1200">
                <a:latin typeface="Calibri" pitchFamily="34" charset="0"/>
              </a:defRPr>
            </a:lvl1pPr>
          </a:lstStyle>
          <a:p>
            <a:pPr>
              <a:defRPr/>
            </a:pPr>
            <a:fld id="{70DF8904-1D84-4BB6-AAF3-D34F7B9FEE91}" type="datetime1">
              <a:rPr lang="en-US"/>
              <a:pPr>
                <a:defRPr/>
              </a:pPr>
              <a:t>4/17/2020</a:t>
            </a:fld>
            <a:endParaRPr lang="en-US" dirty="0"/>
          </a:p>
        </p:txBody>
      </p:sp>
      <p:sp>
        <p:nvSpPr>
          <p:cNvPr id="79876"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nSpc>
                <a:spcPct val="100000"/>
              </a:lnSpc>
              <a:spcBef>
                <a:spcPct val="0"/>
              </a:spcBef>
              <a:defRPr sz="1200">
                <a:latin typeface="Calibri" pitchFamily="34" charset="0"/>
              </a:defRPr>
            </a:lvl1pPr>
          </a:lstStyle>
          <a:p>
            <a:pPr>
              <a:defRPr/>
            </a:pPr>
            <a:endParaRPr lang="en-US"/>
          </a:p>
        </p:txBody>
      </p:sp>
      <p:sp>
        <p:nvSpPr>
          <p:cNvPr id="79877"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lnSpc>
                <a:spcPct val="100000"/>
              </a:lnSpc>
              <a:spcBef>
                <a:spcPct val="0"/>
              </a:spcBef>
              <a:defRPr sz="1200">
                <a:latin typeface="Calibri" pitchFamily="34" charset="0"/>
              </a:defRPr>
            </a:lvl1pPr>
          </a:lstStyle>
          <a:p>
            <a:pPr>
              <a:defRPr/>
            </a:pPr>
            <a:fld id="{2AF2A2C3-5D27-492F-B00E-8D3B8595EC96}" type="slidenum">
              <a:rPr lang="en-US"/>
              <a:pPr>
                <a:defRPr/>
              </a:pPr>
              <a:t>‹#›</a:t>
            </a:fld>
            <a:endParaRPr lang="en-US" dirty="0"/>
          </a:p>
        </p:txBody>
      </p:sp>
    </p:spTree>
    <p:extLst>
      <p:ext uri="{BB962C8B-B14F-4D97-AF65-F5344CB8AC3E}">
        <p14:creationId xmlns:p14="http://schemas.microsoft.com/office/powerpoint/2010/main" val="1952538121"/>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2.tiff>
</file>

<file path=ppt/media/image3.jpe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885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nSpc>
                <a:spcPct val="100000"/>
              </a:lnSpc>
              <a:spcBef>
                <a:spcPct val="0"/>
              </a:spcBef>
              <a:defRPr sz="1200">
                <a:latin typeface="Calibri" pitchFamily="34" charset="0"/>
              </a:defRPr>
            </a:lvl1pPr>
          </a:lstStyle>
          <a:p>
            <a:pPr>
              <a:defRPr/>
            </a:pPr>
            <a:endParaRPr lang="en-US"/>
          </a:p>
        </p:txBody>
      </p:sp>
      <p:sp>
        <p:nvSpPr>
          <p:cNvPr id="7885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lnSpc>
                <a:spcPct val="100000"/>
              </a:lnSpc>
              <a:spcBef>
                <a:spcPct val="0"/>
              </a:spcBef>
              <a:defRPr sz="1200">
                <a:latin typeface="Calibri" pitchFamily="34" charset="0"/>
              </a:defRPr>
            </a:lvl1pPr>
          </a:lstStyle>
          <a:p>
            <a:pPr>
              <a:defRPr/>
            </a:pPr>
            <a:fld id="{A3474123-3793-4D37-AE19-75C97A7D4EB3}" type="datetime1">
              <a:rPr lang="en-US"/>
              <a:pPr>
                <a:defRPr/>
              </a:pPr>
              <a:t>4/17/2020</a:t>
            </a:fld>
            <a:endParaRPr lang="en-US" dirty="0"/>
          </a:p>
        </p:txBody>
      </p:sp>
      <p:sp>
        <p:nvSpPr>
          <p:cNvPr id="1229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7885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885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nSpc>
                <a:spcPct val="100000"/>
              </a:lnSpc>
              <a:spcBef>
                <a:spcPct val="0"/>
              </a:spcBef>
              <a:defRPr sz="1200">
                <a:latin typeface="Calibri" pitchFamily="34" charset="0"/>
              </a:defRPr>
            </a:lvl1pPr>
          </a:lstStyle>
          <a:p>
            <a:pPr>
              <a:defRPr/>
            </a:pPr>
            <a:endParaRPr lang="en-US"/>
          </a:p>
        </p:txBody>
      </p:sp>
      <p:sp>
        <p:nvSpPr>
          <p:cNvPr id="7885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lnSpc>
                <a:spcPct val="100000"/>
              </a:lnSpc>
              <a:spcBef>
                <a:spcPct val="0"/>
              </a:spcBef>
              <a:defRPr sz="1200">
                <a:latin typeface="Calibri" pitchFamily="34" charset="0"/>
              </a:defRPr>
            </a:lvl1pPr>
          </a:lstStyle>
          <a:p>
            <a:pPr>
              <a:defRPr/>
            </a:pPr>
            <a:fld id="{6AE1F710-3F4D-4CB2-B8EF-AD2B0CD37885}" type="slidenum">
              <a:rPr lang="en-US"/>
              <a:pPr>
                <a:defRPr/>
              </a:pPr>
              <a:t>‹#›</a:t>
            </a:fld>
            <a:endParaRPr lang="en-US" dirty="0"/>
          </a:p>
        </p:txBody>
      </p:sp>
    </p:spTree>
    <p:extLst>
      <p:ext uri="{BB962C8B-B14F-4D97-AF65-F5344CB8AC3E}">
        <p14:creationId xmlns:p14="http://schemas.microsoft.com/office/powerpoint/2010/main" val="153550914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Box 13"/>
          <p:cNvSpPr txBox="1">
            <a:spLocks noChangeArrowheads="1"/>
          </p:cNvSpPr>
          <p:nvPr userDrawn="1"/>
        </p:nvSpPr>
        <p:spPr bwMode="auto">
          <a:xfrm>
            <a:off x="1752600" y="3657600"/>
            <a:ext cx="1828800" cy="523220"/>
          </a:xfrm>
          <a:prstGeom prst="rect">
            <a:avLst/>
          </a:prstGeom>
          <a:noFill/>
          <a:ln w="9525">
            <a:noFill/>
            <a:miter lim="800000"/>
            <a:headEnd/>
            <a:tailEnd/>
          </a:ln>
          <a:effectLst/>
        </p:spPr>
        <p:txBody>
          <a:bodyPr wrap="square">
            <a:spAutoFit/>
          </a:bodyPr>
          <a:lstStyle/>
          <a:p>
            <a:pPr algn="r">
              <a:lnSpc>
                <a:spcPct val="100000"/>
              </a:lnSpc>
              <a:defRPr/>
            </a:pPr>
            <a:r>
              <a:rPr lang="en-US" sz="2800" b="1" dirty="0">
                <a:latin typeface="Book Antiqua" pitchFamily="18" charset="0"/>
              </a:rPr>
              <a:t>Session: 1</a:t>
            </a:r>
          </a:p>
        </p:txBody>
      </p:sp>
      <p:sp>
        <p:nvSpPr>
          <p:cNvPr id="18" name="Text Box 11"/>
          <p:cNvSpPr txBox="1">
            <a:spLocks noChangeArrowheads="1"/>
          </p:cNvSpPr>
          <p:nvPr userDrawn="1"/>
        </p:nvSpPr>
        <p:spPr bwMode="auto">
          <a:xfrm>
            <a:off x="914400" y="4419600"/>
            <a:ext cx="7315200" cy="784830"/>
          </a:xfrm>
          <a:prstGeom prst="rect">
            <a:avLst/>
          </a:prstGeom>
          <a:noFill/>
          <a:ln w="9525">
            <a:noFill/>
            <a:miter lim="800000"/>
            <a:headEnd/>
            <a:tailEnd/>
          </a:ln>
          <a:effectLst/>
        </p:spPr>
        <p:txBody>
          <a:bodyPr wrap="square">
            <a:spAutoFit/>
          </a:bodyPr>
          <a:lstStyle/>
          <a:p>
            <a:pPr algn="ctr">
              <a:lnSpc>
                <a:spcPct val="100000"/>
              </a:lnSpc>
              <a:defRPr/>
            </a:pPr>
            <a:r>
              <a:rPr lang="en-US" sz="4500" b="1" i="1" dirty="0">
                <a:effectLst>
                  <a:reflection blurRad="6350" stA="55000" endA="300" endPos="45500" dir="5400000" sy="-100000" algn="bl" rotWithShape="0"/>
                </a:effectLst>
                <a:latin typeface="Book Antiqua" pitchFamily="18" charset="0"/>
              </a:rPr>
              <a:t>Introduction to the Web</a:t>
            </a:r>
          </a:p>
        </p:txBody>
      </p:sp>
      <p:pic>
        <p:nvPicPr>
          <p:cNvPr id="12" name="Picture 11" descr="SQL session page.tif"/>
          <p:cNvPicPr>
            <a:picLocks noChangeAspect="1"/>
          </p:cNvPicPr>
          <p:nvPr userDrawn="1"/>
        </p:nvPicPr>
        <p:blipFill>
          <a:blip r:embed="rId2" cstate="print"/>
          <a:stretch>
            <a:fillRect/>
          </a:stretch>
        </p:blipFill>
        <p:spPr>
          <a:xfrm>
            <a:off x="0" y="0"/>
            <a:ext cx="9144000" cy="6858000"/>
          </a:xfrm>
          <a:prstGeom prst="rect">
            <a:avLst/>
          </a:prstGeom>
          <a:blipFill>
            <a:blip r:embed="rId3" cstate="print"/>
            <a:tile tx="0" ty="0" sx="100000" sy="100000" flip="none" algn="tl"/>
          </a:blipFill>
        </p:spPr>
      </p:pic>
      <p:sp>
        <p:nvSpPr>
          <p:cNvPr id="13" name="Text Box 13"/>
          <p:cNvSpPr txBox="1">
            <a:spLocks noChangeArrowheads="1"/>
          </p:cNvSpPr>
          <p:nvPr userDrawn="1"/>
        </p:nvSpPr>
        <p:spPr bwMode="auto">
          <a:xfrm>
            <a:off x="2362200" y="2905780"/>
            <a:ext cx="1828800" cy="523220"/>
          </a:xfrm>
          <a:prstGeom prst="rect">
            <a:avLst/>
          </a:prstGeom>
          <a:noFill/>
          <a:ln w="9525">
            <a:noFill/>
            <a:miter lim="800000"/>
            <a:headEnd/>
            <a:tailEnd/>
          </a:ln>
          <a:effectLst/>
        </p:spPr>
        <p:txBody>
          <a:bodyPr wrap="square">
            <a:spAutoFit/>
          </a:bodyPr>
          <a:lstStyle/>
          <a:p>
            <a:pPr algn="r">
              <a:lnSpc>
                <a:spcPct val="100000"/>
              </a:lnSpc>
              <a:defRPr/>
            </a:pPr>
            <a:r>
              <a:rPr lang="en-US" sz="2800" b="1" dirty="0">
                <a:solidFill>
                  <a:schemeClr val="bg1"/>
                </a:solidFill>
                <a:latin typeface="Book Antiqua" pitchFamily="18" charset="0"/>
              </a:rPr>
              <a:t>Session: 7</a:t>
            </a:r>
          </a:p>
        </p:txBody>
      </p:sp>
      <p:sp>
        <p:nvSpPr>
          <p:cNvPr id="14" name="Text Box 13"/>
          <p:cNvSpPr txBox="1">
            <a:spLocks noChangeArrowheads="1"/>
          </p:cNvSpPr>
          <p:nvPr userDrawn="1"/>
        </p:nvSpPr>
        <p:spPr bwMode="auto">
          <a:xfrm>
            <a:off x="914400" y="3743980"/>
            <a:ext cx="5715000" cy="523220"/>
          </a:xfrm>
          <a:prstGeom prst="rect">
            <a:avLst/>
          </a:prstGeom>
          <a:noFill/>
          <a:ln w="9525">
            <a:noFill/>
            <a:miter lim="800000"/>
            <a:headEnd/>
            <a:tailEnd/>
          </a:ln>
          <a:effectLst/>
        </p:spPr>
        <p:txBody>
          <a:bodyPr wrap="square">
            <a:spAutoFit/>
          </a:bodyPr>
          <a:lstStyle/>
          <a:p>
            <a:pPr algn="r">
              <a:lnSpc>
                <a:spcPct val="100000"/>
              </a:lnSpc>
              <a:defRPr/>
            </a:pPr>
            <a:r>
              <a:rPr lang="en-US" sz="2800" b="1" dirty="0">
                <a:solidFill>
                  <a:schemeClr val="bg1"/>
                </a:solidFill>
                <a:latin typeface="Book Antiqua" pitchFamily="18" charset="0"/>
              </a:rPr>
              <a:t>Creating Tables</a:t>
            </a:r>
          </a:p>
        </p:txBody>
      </p:sp>
      <p:sp>
        <p:nvSpPr>
          <p:cNvPr id="7" name="Text Box 13"/>
          <p:cNvSpPr txBox="1">
            <a:spLocks noChangeArrowheads="1"/>
          </p:cNvSpPr>
          <p:nvPr userDrawn="1"/>
        </p:nvSpPr>
        <p:spPr bwMode="auto">
          <a:xfrm>
            <a:off x="2971800" y="1219200"/>
            <a:ext cx="5410200" cy="1200329"/>
          </a:xfrm>
          <a:prstGeom prst="rect">
            <a:avLst/>
          </a:prstGeom>
          <a:noFill/>
          <a:ln w="9525">
            <a:noFill/>
            <a:miter lim="800000"/>
            <a:headEnd/>
            <a:tailEnd/>
          </a:ln>
          <a:effectLst/>
        </p:spPr>
        <p:txBody>
          <a:bodyPr wrap="square">
            <a:spAutoFit/>
          </a:bodyPr>
          <a:lstStyle/>
          <a:p>
            <a:pPr algn="ctr">
              <a:lnSpc>
                <a:spcPct val="100000"/>
              </a:lnSpc>
              <a:defRPr/>
            </a:pPr>
            <a:r>
              <a:rPr lang="en-US" sz="3600" b="1" dirty="0">
                <a:solidFill>
                  <a:schemeClr val="bg1"/>
                </a:solidFill>
                <a:latin typeface="Book Antiqua" pitchFamily="18" charset="0"/>
              </a:rPr>
              <a:t>Data Management Using Microsoft SQL Server</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Creating Tables/ Session 7 </a:t>
            </a:r>
          </a:p>
        </p:txBody>
      </p:sp>
      <p:sp>
        <p:nvSpPr>
          <p:cNvPr id="7" name="Slide Number Placeholder 6"/>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Creating Tables/ Session 7 </a:t>
            </a:r>
          </a:p>
        </p:txBody>
      </p:sp>
      <p:sp>
        <p:nvSpPr>
          <p:cNvPr id="7" name="Slide Number Placeholder 6"/>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Creating Tables/ Session 7 </a:t>
            </a:r>
          </a:p>
        </p:txBody>
      </p:sp>
      <p:sp>
        <p:nvSpPr>
          <p:cNvPr id="6" name="Slide Number Placeholder 5"/>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Creating Tables/ Session 7 </a:t>
            </a:r>
          </a:p>
        </p:txBody>
      </p:sp>
      <p:sp>
        <p:nvSpPr>
          <p:cNvPr id="6" name="Slide Number Placeholder 5"/>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Rectangle 12"/>
          <p:cNvSpPr/>
          <p:nvPr userDrawn="1"/>
        </p:nvSpPr>
        <p:spPr>
          <a:xfrm>
            <a:off x="0" y="0"/>
            <a:ext cx="9144000" cy="914400"/>
          </a:xfrm>
          <a:prstGeom prst="rect">
            <a:avLst/>
          </a:prstGeom>
          <a:gradFill>
            <a:gsLst>
              <a:gs pos="0">
                <a:srgbClr val="5E9EFF"/>
              </a:gs>
              <a:gs pos="39999">
                <a:srgbClr val="85C2FF"/>
              </a:gs>
              <a:gs pos="70000">
                <a:srgbClr val="C4D6EB"/>
              </a:gs>
              <a:gs pos="100000">
                <a:srgbClr val="FFEBFA"/>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5"/>
          <p:cNvSpPr>
            <a:spLocks noGrp="1"/>
          </p:cNvSpPr>
          <p:nvPr>
            <p:ph type="sldNum" sz="quarter" idx="10"/>
          </p:nvPr>
        </p:nvSpPr>
        <p:spPr/>
        <p:txBody>
          <a:bodyPr/>
          <a:lstStyle>
            <a:lvl1pPr>
              <a:defRPr smtClean="0">
                <a:solidFill>
                  <a:schemeClr val="tx1"/>
                </a:solidFill>
              </a:defRPr>
            </a:lvl1pPr>
          </a:lstStyle>
          <a:p>
            <a:pPr>
              <a:defRPr/>
            </a:pPr>
            <a:fld id="{00955DD6-A7F2-49FA-B365-0779B3D93175}" type="slidenum">
              <a:rPr lang="en-US"/>
              <a:pPr>
                <a:defRPr/>
              </a:pPr>
              <a:t>‹#›</a:t>
            </a:fld>
            <a:endParaRPr lang="en-US"/>
          </a:p>
        </p:txBody>
      </p:sp>
      <p:sp>
        <p:nvSpPr>
          <p:cNvPr id="9" name="Footer Placeholder 4"/>
          <p:cNvSpPr>
            <a:spLocks noGrp="1"/>
          </p:cNvSpPr>
          <p:nvPr>
            <p:ph type="ftr" sz="quarter" idx="11"/>
          </p:nvPr>
        </p:nvSpPr>
        <p:spPr/>
        <p:txBody>
          <a:bodyPr/>
          <a:lstStyle>
            <a:lvl1pPr>
              <a:defRPr smtClean="0">
                <a:solidFill>
                  <a:schemeClr val="tx1"/>
                </a:solidFill>
              </a:defRPr>
            </a:lvl1pPr>
          </a:lstStyle>
          <a:p>
            <a:pPr>
              <a:defRPr/>
            </a:pPr>
            <a:r>
              <a:rPr lang="en-US"/>
              <a:t>Creating Tables/ Session 7 </a:t>
            </a:r>
            <a:endParaRPr lang="en-US" dirty="0"/>
          </a:p>
        </p:txBody>
      </p:sp>
      <p:sp>
        <p:nvSpPr>
          <p:cNvPr id="11" name="Title 1"/>
          <p:cNvSpPr>
            <a:spLocks noGrp="1"/>
          </p:cNvSpPr>
          <p:nvPr>
            <p:ph type="title" hasCustomPrompt="1"/>
          </p:nvPr>
        </p:nvSpPr>
        <p:spPr>
          <a:xfrm>
            <a:off x="1066800" y="228600"/>
            <a:ext cx="7620000" cy="411162"/>
          </a:xfrm>
          <a:noFill/>
          <a:ln>
            <a:noFill/>
          </a:ln>
          <a:effectLst>
            <a:glow rad="63500">
              <a:schemeClr val="accent4">
                <a:satMod val="175000"/>
                <a:alpha val="40000"/>
              </a:schemeClr>
            </a:glow>
          </a:effectLst>
        </p:spPr>
        <p:txBody>
          <a:bodyPr/>
          <a:lstStyle>
            <a:lvl1pPr algn="l">
              <a:defRPr sz="2800" b="1" i="0" cap="none" spc="0" baseline="0">
                <a:ln w="900" cmpd="sng">
                  <a:solidFill>
                    <a:srgbClr val="C00000">
                      <a:alpha val="55000"/>
                    </a:srgbClr>
                  </a:solidFill>
                  <a:prstDash val="solid"/>
                </a:ln>
                <a:solidFill>
                  <a:srgbClr val="0036A2"/>
                </a:solidFill>
                <a:effectLst>
                  <a:innerShdw blurRad="101600" dist="76200" dir="5400000">
                    <a:schemeClr val="accent1">
                      <a:satMod val="190000"/>
                      <a:tint val="100000"/>
                      <a:alpha val="74000"/>
                    </a:schemeClr>
                  </a:innerShdw>
                </a:effectLst>
                <a:latin typeface="Book Antiqua" pitchFamily="18" charset="0"/>
              </a:defRPr>
            </a:lvl1pPr>
          </a:lstStyle>
          <a:p>
            <a:r>
              <a:rPr lang="en-US" dirty="0"/>
              <a:t>Click to add title</a:t>
            </a:r>
          </a:p>
        </p:txBody>
      </p:sp>
      <p:sp>
        <p:nvSpPr>
          <p:cNvPr id="14" name="Footer Placeholder 4"/>
          <p:cNvSpPr txBox="1">
            <a:spLocks/>
          </p:cNvSpPr>
          <p:nvPr userDrawn="1"/>
        </p:nvSpPr>
        <p:spPr>
          <a:xfrm>
            <a:off x="0" y="6613525"/>
            <a:ext cx="3048000" cy="244475"/>
          </a:xfrm>
          <a:prstGeom prst="rect">
            <a:avLst/>
          </a:prstGeom>
        </p:spPr>
        <p:txBody>
          <a:bodyPr vert="horz" wrap="square" lIns="91440" tIns="45720" rIns="91440" bIns="45720" numCol="1" anchor="ctr" anchorCtr="0" compatLnSpc="1">
            <a:prstTxWarp prst="textNoShape">
              <a:avLst/>
            </a:prstTxWarp>
          </a:bodyPr>
          <a:lstStyle>
            <a:defPPr>
              <a:defRPr lang="en-US"/>
            </a:defPPr>
            <a:lvl1pPr algn="l" rtl="0" fontAlgn="base">
              <a:lnSpc>
                <a:spcPct val="70000"/>
              </a:lnSpc>
              <a:spcBef>
                <a:spcPct val="50000"/>
              </a:spcBef>
              <a:spcAft>
                <a:spcPct val="0"/>
              </a:spcAft>
              <a:defRPr sz="1400" kern="1200">
                <a:solidFill>
                  <a:schemeClr val="tx1"/>
                </a:solidFill>
                <a:latin typeface="Courier New" pitchFamily="49" charset="0"/>
                <a:ea typeface="+mn-ea"/>
                <a:cs typeface="+mn-cs"/>
              </a:defRPr>
            </a:lvl1pPr>
            <a:lvl2pPr marL="4572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2pPr>
            <a:lvl3pPr marL="9144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3pPr>
            <a:lvl4pPr marL="13716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4pPr>
            <a:lvl5pPr marL="1828800" algn="l" rtl="0" fontAlgn="base">
              <a:lnSpc>
                <a:spcPct val="70000"/>
              </a:lnSpc>
              <a:spcBef>
                <a:spcPct val="50000"/>
              </a:spcBef>
              <a:spcAft>
                <a:spcPct val="0"/>
              </a:spcAft>
              <a:defRPr sz="1400" kern="1200">
                <a:solidFill>
                  <a:schemeClr val="tx1"/>
                </a:solidFill>
                <a:latin typeface="Courier New" pitchFamily="49" charset="0"/>
                <a:ea typeface="+mn-ea"/>
                <a:cs typeface="+mn-cs"/>
              </a:defRPr>
            </a:lvl5pPr>
            <a:lvl6pPr marL="2286000" algn="l" defTabSz="914400" rtl="0" eaLnBrk="1" latinLnBrk="0" hangingPunct="1">
              <a:defRPr sz="1400" kern="1200">
                <a:solidFill>
                  <a:schemeClr val="tx1"/>
                </a:solidFill>
                <a:latin typeface="Courier New" pitchFamily="49" charset="0"/>
                <a:ea typeface="+mn-ea"/>
                <a:cs typeface="+mn-cs"/>
              </a:defRPr>
            </a:lvl6pPr>
            <a:lvl7pPr marL="2743200" algn="l" defTabSz="914400" rtl="0" eaLnBrk="1" latinLnBrk="0" hangingPunct="1">
              <a:defRPr sz="1400" kern="1200">
                <a:solidFill>
                  <a:schemeClr val="tx1"/>
                </a:solidFill>
                <a:latin typeface="Courier New" pitchFamily="49" charset="0"/>
                <a:ea typeface="+mn-ea"/>
                <a:cs typeface="+mn-cs"/>
              </a:defRPr>
            </a:lvl7pPr>
            <a:lvl8pPr marL="3200400" algn="l" defTabSz="914400" rtl="0" eaLnBrk="1" latinLnBrk="0" hangingPunct="1">
              <a:defRPr sz="1400" kern="1200">
                <a:solidFill>
                  <a:schemeClr val="tx1"/>
                </a:solidFill>
                <a:latin typeface="Courier New" pitchFamily="49" charset="0"/>
                <a:ea typeface="+mn-ea"/>
                <a:cs typeface="+mn-cs"/>
              </a:defRPr>
            </a:lvl8pPr>
            <a:lvl9pPr marL="3657600" algn="l" defTabSz="914400" rtl="0" eaLnBrk="1" latinLnBrk="0" hangingPunct="1">
              <a:defRPr sz="1400" kern="1200">
                <a:solidFill>
                  <a:schemeClr val="tx1"/>
                </a:solidFill>
                <a:latin typeface="Courier New" pitchFamily="49" charset="0"/>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FR" sz="1200" b="0" i="0" u="none" strike="noStrike" kern="1200" cap="none" spc="0" normalizeH="0" baseline="0" noProof="0" dirty="0">
                <a:ln>
                  <a:noFill/>
                </a:ln>
                <a:solidFill>
                  <a:schemeClr val="tx1"/>
                </a:solidFill>
                <a:effectLst/>
                <a:uLnTx/>
                <a:uFillTx/>
                <a:latin typeface="Calibri" pitchFamily="34" charset="0"/>
                <a:ea typeface="+mn-ea"/>
                <a:cs typeface="+mn-cs"/>
              </a:rPr>
              <a:t>© </a:t>
            </a:r>
            <a:r>
              <a:rPr kumimoji="0" lang="fr-FR" sz="1200" b="0" i="1" u="none" strike="noStrike" kern="1200" cap="none" spc="0" normalizeH="0" baseline="0" noProof="0" dirty="0" err="1">
                <a:ln>
                  <a:noFill/>
                </a:ln>
                <a:solidFill>
                  <a:schemeClr val="tx1"/>
                </a:solidFill>
                <a:effectLst/>
                <a:uLnTx/>
                <a:uFillTx/>
                <a:latin typeface="Calibri" pitchFamily="34" charset="0"/>
                <a:ea typeface="+mn-ea"/>
                <a:cs typeface="+mn-cs"/>
              </a:rPr>
              <a:t>Aptech</a:t>
            </a:r>
            <a:r>
              <a:rPr kumimoji="0" lang="fr-FR" sz="1200" b="0" i="1" u="none" strike="noStrike" kern="1200" cap="none" spc="0" normalizeH="0" baseline="0" noProof="0" dirty="0">
                <a:ln>
                  <a:noFill/>
                </a:ln>
                <a:solidFill>
                  <a:schemeClr val="tx1"/>
                </a:solidFill>
                <a:effectLst/>
                <a:uLnTx/>
                <a:uFillTx/>
                <a:latin typeface="Calibri" pitchFamily="34" charset="0"/>
                <a:ea typeface="+mn-ea"/>
                <a:cs typeface="+mn-cs"/>
              </a:rPr>
              <a:t> Ltd. </a:t>
            </a:r>
            <a:endParaRPr kumimoji="0" lang="en-US" sz="1200" b="0" i="1" u="none" strike="noStrike" kern="1200" cap="none" spc="0" normalizeH="0" baseline="0" noProof="0" dirty="0">
              <a:ln>
                <a:noFill/>
              </a:ln>
              <a:solidFill>
                <a:schemeClr val="tx1"/>
              </a:solidFill>
              <a:effectLst/>
              <a:uLnTx/>
              <a:uFillTx/>
              <a:latin typeface="Calibri" pitchFamily="34" charset="0"/>
              <a:ea typeface="+mn-ea"/>
              <a:cs typeface="+mn-cs"/>
            </a:endParaRPr>
          </a:p>
        </p:txBody>
      </p:sp>
      <p:pic>
        <p:nvPicPr>
          <p:cNvPr id="20" name="Picture 19" descr="cylindrical-data_2.png"/>
          <p:cNvPicPr>
            <a:picLocks noChangeAspect="1"/>
          </p:cNvPicPr>
          <p:nvPr userDrawn="1"/>
        </p:nvPicPr>
        <p:blipFill>
          <a:blip r:embed="rId2" cstate="print">
            <a:lum bright="5000" contrast="-6000"/>
          </a:blip>
          <a:stretch>
            <a:fillRect/>
          </a:stretch>
        </p:blipFill>
        <p:spPr>
          <a:xfrm>
            <a:off x="152400" y="0"/>
            <a:ext cx="762000" cy="914400"/>
          </a:xfrm>
          <a:prstGeom prst="rect">
            <a:avLst/>
          </a:prstGeom>
          <a:effectLst>
            <a:outerShdw blurRad="76200" dist="139700" sy="23000" kx="1200000" algn="br" rotWithShape="0">
              <a:prstClr val="black">
                <a:alpha val="20000"/>
              </a:prstClr>
            </a:outerShdw>
          </a:effectLst>
        </p:spPr>
      </p:pic>
      <p:sp>
        <p:nvSpPr>
          <p:cNvPr id="12" name="TextBox 11"/>
          <p:cNvSpPr txBox="1"/>
          <p:nvPr userDrawn="1"/>
        </p:nvSpPr>
        <p:spPr>
          <a:xfrm>
            <a:off x="228600" y="152400"/>
            <a:ext cx="685800" cy="646331"/>
          </a:xfrm>
          <a:prstGeom prst="rect">
            <a:avLst/>
          </a:prstGeom>
          <a:noFill/>
        </p:spPr>
        <p:txBody>
          <a:bodyPr wrap="square" rtlCol="0">
            <a:spAutoFit/>
          </a:bodyPr>
          <a:lstStyle/>
          <a:p>
            <a:pPr>
              <a:lnSpc>
                <a:spcPct val="100000"/>
              </a:lnSpc>
              <a:spcBef>
                <a:spcPts val="0"/>
              </a:spcBef>
            </a:pPr>
            <a:r>
              <a:rPr lang="en-US" sz="1200" b="1" i="0" dirty="0">
                <a:solidFill>
                  <a:schemeClr val="accent3">
                    <a:lumMod val="50000"/>
                  </a:schemeClr>
                </a:solidFill>
                <a:effectLst/>
                <a:latin typeface="Tahoma" pitchFamily="34" charset="0"/>
                <a:ea typeface="Tahoma" pitchFamily="34" charset="0"/>
                <a:cs typeface="Tahoma" pitchFamily="34" charset="0"/>
              </a:rPr>
              <a:t>SQL Server 2012</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Creating Tables/ Session 7 </a:t>
            </a:r>
          </a:p>
        </p:txBody>
      </p:sp>
      <p:sp>
        <p:nvSpPr>
          <p:cNvPr id="6" name="Slide Number Placeholder 5"/>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Creating Tables/ Session 7 </a:t>
            </a:r>
          </a:p>
        </p:txBody>
      </p:sp>
      <p:sp>
        <p:nvSpPr>
          <p:cNvPr id="6" name="Slide Number Placeholder 5"/>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Creating Tables/ Session 7 </a:t>
            </a:r>
          </a:p>
        </p:txBody>
      </p:sp>
      <p:sp>
        <p:nvSpPr>
          <p:cNvPr id="6" name="Slide Number Placeholder 5"/>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Creating Tables/ Session 7 </a:t>
            </a:r>
          </a:p>
        </p:txBody>
      </p:sp>
      <p:sp>
        <p:nvSpPr>
          <p:cNvPr id="7" name="Slide Number Placeholder 6"/>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r>
              <a:rPr lang="en-US"/>
              <a:t>Creating Tables/ Session 7 </a:t>
            </a:r>
          </a:p>
        </p:txBody>
      </p:sp>
      <p:sp>
        <p:nvSpPr>
          <p:cNvPr id="9" name="Slide Number Placeholder 8"/>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en-US"/>
              <a:t>Creating Tables/ Session 7 </a:t>
            </a:r>
          </a:p>
        </p:txBody>
      </p:sp>
      <p:sp>
        <p:nvSpPr>
          <p:cNvPr id="5" name="Slide Number Placeholder 4"/>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en-US"/>
              <a:t>Creating Tables/ Session 7 </a:t>
            </a:r>
          </a:p>
        </p:txBody>
      </p:sp>
      <p:sp>
        <p:nvSpPr>
          <p:cNvPr id="4" name="Slide Number Placeholder 3"/>
          <p:cNvSpPr>
            <a:spLocks noGrp="1"/>
          </p:cNvSpPr>
          <p:nvPr>
            <p:ph type="sldNum" sz="quarter" idx="12"/>
          </p:nvPr>
        </p:nvSpPr>
        <p:spPr/>
        <p:txBody>
          <a:bodyPr/>
          <a:lstStyle/>
          <a:p>
            <a:fld id="{99F0C83D-1ABF-4589-8D1C-B9232FED1B7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36A2"/>
            </a:gs>
            <a:gs pos="50000">
              <a:schemeClr val="accent3">
                <a:lumMod val="40000"/>
                <a:lumOff val="60000"/>
              </a:schemeClr>
            </a:gs>
            <a:gs pos="100000">
              <a:schemeClr val="tx2">
                <a:lumMod val="20000"/>
                <a:lumOff val="80000"/>
              </a:schemeClr>
            </a:gs>
          </a:gsLst>
          <a:lin ang="4800000" scaled="0"/>
          <a:tileRect/>
        </a:gra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914400"/>
          </a:xfrm>
          <a:prstGeom prst="rect">
            <a:avLst/>
          </a:prstGeom>
          <a:gradFill>
            <a:gsLst>
              <a:gs pos="0">
                <a:srgbClr val="5E9EFF"/>
              </a:gs>
              <a:gs pos="39999">
                <a:srgbClr val="85C2FF"/>
              </a:gs>
              <a:gs pos="70000">
                <a:srgbClr val="C4D6EB"/>
              </a:gs>
              <a:gs pos="100000">
                <a:srgbClr val="FFEBFA"/>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ylindrical-data_2.png"/>
          <p:cNvPicPr>
            <a:picLocks noChangeAspect="1"/>
          </p:cNvPicPr>
          <p:nvPr userDrawn="1"/>
        </p:nvPicPr>
        <p:blipFill>
          <a:blip r:embed="rId4" cstate="print">
            <a:lum bright="5000" contrast="-6000"/>
          </a:blip>
          <a:stretch>
            <a:fillRect/>
          </a:stretch>
        </p:blipFill>
        <p:spPr>
          <a:xfrm>
            <a:off x="152400" y="0"/>
            <a:ext cx="762000" cy="914400"/>
          </a:xfrm>
          <a:prstGeom prst="rect">
            <a:avLst/>
          </a:prstGeom>
          <a:effectLst>
            <a:outerShdw blurRad="76200" dist="139700" sy="23000" kx="1200000" algn="br" rotWithShape="0">
              <a:prstClr val="black">
                <a:alpha val="20000"/>
              </a:prstClr>
            </a:outerShdw>
          </a:effectLst>
        </p:spPr>
      </p:pic>
      <p:sp>
        <p:nvSpPr>
          <p:cNvPr id="1026" name="Title Placeholder 1"/>
          <p:cNvSpPr>
            <a:spLocks noGrp="1"/>
          </p:cNvSpPr>
          <p:nvPr>
            <p:ph type="title"/>
          </p:nvPr>
        </p:nvSpPr>
        <p:spPr bwMode="auto">
          <a:xfrm>
            <a:off x="228600" y="350838"/>
            <a:ext cx="8229600" cy="4111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304800" y="1219200"/>
            <a:ext cx="8610600" cy="5257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ooter Placeholder 4"/>
          <p:cNvSpPr>
            <a:spLocks noGrp="1"/>
          </p:cNvSpPr>
          <p:nvPr>
            <p:ph type="ftr" sz="quarter" idx="3"/>
          </p:nvPr>
        </p:nvSpPr>
        <p:spPr>
          <a:xfrm>
            <a:off x="2286000" y="6613525"/>
            <a:ext cx="6019800" cy="168275"/>
          </a:xfrm>
          <a:prstGeom prst="rect">
            <a:avLst/>
          </a:prstGeom>
        </p:spPr>
        <p:txBody>
          <a:bodyPr vert="horz" wrap="square" lIns="91440" tIns="45720" rIns="91440" bIns="45720" numCol="1" anchor="ctr" anchorCtr="0" compatLnSpc="1">
            <a:prstTxWarp prst="textNoShape">
              <a:avLst/>
            </a:prstTxWarp>
          </a:bodyPr>
          <a:lstStyle>
            <a:lvl1pPr algn="r">
              <a:lnSpc>
                <a:spcPct val="100000"/>
              </a:lnSpc>
              <a:spcBef>
                <a:spcPct val="0"/>
              </a:spcBef>
              <a:defRPr sz="1200" smtClean="0">
                <a:solidFill>
                  <a:schemeClr val="tx1"/>
                </a:solidFill>
                <a:latin typeface="Calibri" pitchFamily="34" charset="0"/>
              </a:defRPr>
            </a:lvl1pPr>
          </a:lstStyle>
          <a:p>
            <a:pPr>
              <a:defRPr/>
            </a:pPr>
            <a:r>
              <a:rPr lang="en-US"/>
              <a:t>Creating Tables/ Session 7 </a:t>
            </a:r>
            <a:endParaRPr lang="en-US" dirty="0"/>
          </a:p>
        </p:txBody>
      </p:sp>
      <p:sp>
        <p:nvSpPr>
          <p:cNvPr id="10" name="Slide Number Placeholder 5"/>
          <p:cNvSpPr>
            <a:spLocks noGrp="1"/>
          </p:cNvSpPr>
          <p:nvPr>
            <p:ph type="sldNum" sz="quarter" idx="4"/>
          </p:nvPr>
        </p:nvSpPr>
        <p:spPr>
          <a:xfrm>
            <a:off x="8153400" y="6613525"/>
            <a:ext cx="776288" cy="168275"/>
          </a:xfrm>
          <a:prstGeom prst="rect">
            <a:avLst/>
          </a:prstGeom>
        </p:spPr>
        <p:txBody>
          <a:bodyPr vert="horz" wrap="square" lIns="91440" tIns="45720" rIns="91440" bIns="45720" numCol="1" anchor="ctr" anchorCtr="0" compatLnSpc="1">
            <a:prstTxWarp prst="textNoShape">
              <a:avLst/>
            </a:prstTxWarp>
          </a:bodyPr>
          <a:lstStyle>
            <a:lvl1pPr algn="r">
              <a:lnSpc>
                <a:spcPct val="100000"/>
              </a:lnSpc>
              <a:spcBef>
                <a:spcPct val="0"/>
              </a:spcBef>
              <a:defRPr sz="1200">
                <a:solidFill>
                  <a:schemeClr val="bg1"/>
                </a:solidFill>
                <a:latin typeface="Calibri" pitchFamily="34" charset="0"/>
              </a:defRPr>
            </a:lvl1pPr>
          </a:lstStyle>
          <a:p>
            <a:pPr>
              <a:defRPr/>
            </a:pPr>
            <a:fld id="{FDB8DBC7-0BCB-4E12-A641-EF030C31DE25}" type="slidenum">
              <a:rPr lang="en-US"/>
              <a:pPr>
                <a:defRPr/>
              </a:pPr>
              <a:t>‹#›</a:t>
            </a:fld>
            <a:endParaRPr lang="en-US" dirty="0"/>
          </a:p>
        </p:txBody>
      </p:sp>
      <p:sp>
        <p:nvSpPr>
          <p:cNvPr id="7" name="TextBox 6"/>
          <p:cNvSpPr txBox="1"/>
          <p:nvPr userDrawn="1"/>
        </p:nvSpPr>
        <p:spPr>
          <a:xfrm>
            <a:off x="228600" y="152400"/>
            <a:ext cx="685800" cy="646331"/>
          </a:xfrm>
          <a:prstGeom prst="rect">
            <a:avLst/>
          </a:prstGeom>
          <a:noFill/>
        </p:spPr>
        <p:txBody>
          <a:bodyPr wrap="square" rtlCol="0">
            <a:spAutoFit/>
          </a:bodyPr>
          <a:lstStyle/>
          <a:p>
            <a:pPr>
              <a:lnSpc>
                <a:spcPct val="100000"/>
              </a:lnSpc>
              <a:spcBef>
                <a:spcPts val="0"/>
              </a:spcBef>
            </a:pPr>
            <a:r>
              <a:rPr lang="en-US" sz="1200" b="1" i="0" dirty="0">
                <a:solidFill>
                  <a:schemeClr val="accent3">
                    <a:lumMod val="50000"/>
                  </a:schemeClr>
                </a:solidFill>
                <a:effectLst/>
                <a:latin typeface="Tahoma" pitchFamily="34" charset="0"/>
                <a:ea typeface="Tahoma" pitchFamily="34" charset="0"/>
                <a:cs typeface="Tahoma" pitchFamily="34" charset="0"/>
              </a:rPr>
              <a:t>SQL Server 2012</a:t>
            </a:r>
          </a:p>
        </p:txBody>
      </p:sp>
    </p:spTree>
  </p:cSld>
  <p:clrMap bg1="lt1" tx1="dk1" bg2="lt2" tx2="dk2" accent1="accent1" accent2="accent2" accent3="accent3" accent4="accent4" accent5="accent5" accent6="accent6" hlink="hlink" folHlink="folHlink"/>
  <p:sldLayoutIdLst>
    <p:sldLayoutId id="2147483797" r:id="rId1"/>
    <p:sldLayoutId id="2147483798" r:id="rId2"/>
  </p:sldLayoutIdLst>
  <p:hf hdr="0" dt="0"/>
  <p:txStyles>
    <p:titleStyle>
      <a:lvl1pPr algn="r" rtl="0" eaLnBrk="0" fontAlgn="base" hangingPunct="0">
        <a:spcBef>
          <a:spcPct val="0"/>
        </a:spcBef>
        <a:spcAft>
          <a:spcPct val="0"/>
        </a:spcAft>
        <a:defRPr lang="en-US" sz="3200" b="1" i="0" kern="1200" cap="none" spc="0" baseline="0" dirty="0" smtClean="0">
          <a:ln w="900" cmpd="sng">
            <a:solidFill>
              <a:srgbClr val="C00000">
                <a:alpha val="55000"/>
              </a:srgbClr>
            </a:solidFill>
            <a:prstDash val="solid"/>
          </a:ln>
          <a:solidFill>
            <a:srgbClr val="0036A2"/>
          </a:solidFill>
          <a:effectLst>
            <a:innerShdw blurRad="101600" dist="76200" dir="5400000">
              <a:schemeClr val="accent1">
                <a:satMod val="190000"/>
                <a:tint val="100000"/>
                <a:alpha val="74000"/>
              </a:schemeClr>
            </a:innerShdw>
          </a:effectLst>
          <a:latin typeface="Book Antiqua" pitchFamily="18" charset="0"/>
          <a:ea typeface="+mj-ea"/>
          <a:cs typeface="+mj-cs"/>
        </a:defRPr>
      </a:lvl1pPr>
      <a:lvl2pPr algn="r" rtl="0" eaLnBrk="0" fontAlgn="base" hangingPunct="0">
        <a:spcBef>
          <a:spcPct val="0"/>
        </a:spcBef>
        <a:spcAft>
          <a:spcPct val="0"/>
        </a:spcAft>
        <a:defRPr sz="2500" b="1">
          <a:solidFill>
            <a:schemeClr val="bg1"/>
          </a:solidFill>
          <a:latin typeface="Arial" charset="0"/>
        </a:defRPr>
      </a:lvl2pPr>
      <a:lvl3pPr algn="r" rtl="0" eaLnBrk="0" fontAlgn="base" hangingPunct="0">
        <a:spcBef>
          <a:spcPct val="0"/>
        </a:spcBef>
        <a:spcAft>
          <a:spcPct val="0"/>
        </a:spcAft>
        <a:defRPr sz="2500" b="1">
          <a:solidFill>
            <a:schemeClr val="bg1"/>
          </a:solidFill>
          <a:latin typeface="Arial" charset="0"/>
        </a:defRPr>
      </a:lvl3pPr>
      <a:lvl4pPr algn="r" rtl="0" eaLnBrk="0" fontAlgn="base" hangingPunct="0">
        <a:spcBef>
          <a:spcPct val="0"/>
        </a:spcBef>
        <a:spcAft>
          <a:spcPct val="0"/>
        </a:spcAft>
        <a:defRPr sz="2500" b="1">
          <a:solidFill>
            <a:schemeClr val="bg1"/>
          </a:solidFill>
          <a:latin typeface="Arial" charset="0"/>
        </a:defRPr>
      </a:lvl4pPr>
      <a:lvl5pPr algn="r" rtl="0" eaLnBrk="0" fontAlgn="base" hangingPunct="0">
        <a:spcBef>
          <a:spcPct val="0"/>
        </a:spcBef>
        <a:spcAft>
          <a:spcPct val="0"/>
        </a:spcAft>
        <a:defRPr sz="2500" b="1">
          <a:solidFill>
            <a:schemeClr val="bg1"/>
          </a:solidFill>
          <a:latin typeface="Arial" charset="0"/>
        </a:defRPr>
      </a:lvl5pPr>
      <a:lvl6pPr marL="457200" algn="r" rtl="0" fontAlgn="base">
        <a:spcBef>
          <a:spcPct val="0"/>
        </a:spcBef>
        <a:spcAft>
          <a:spcPct val="0"/>
        </a:spcAft>
        <a:defRPr sz="2500" b="1">
          <a:solidFill>
            <a:schemeClr val="bg1"/>
          </a:solidFill>
          <a:latin typeface="Calibri" pitchFamily="34" charset="0"/>
        </a:defRPr>
      </a:lvl6pPr>
      <a:lvl7pPr marL="914400" algn="r" rtl="0" fontAlgn="base">
        <a:spcBef>
          <a:spcPct val="0"/>
        </a:spcBef>
        <a:spcAft>
          <a:spcPct val="0"/>
        </a:spcAft>
        <a:defRPr sz="2500" b="1">
          <a:solidFill>
            <a:schemeClr val="bg1"/>
          </a:solidFill>
          <a:latin typeface="Calibri" pitchFamily="34" charset="0"/>
        </a:defRPr>
      </a:lvl7pPr>
      <a:lvl8pPr marL="1371600" algn="r" rtl="0" fontAlgn="base">
        <a:spcBef>
          <a:spcPct val="0"/>
        </a:spcBef>
        <a:spcAft>
          <a:spcPct val="0"/>
        </a:spcAft>
        <a:defRPr sz="2500" b="1">
          <a:solidFill>
            <a:schemeClr val="bg1"/>
          </a:solidFill>
          <a:latin typeface="Calibri" pitchFamily="34" charset="0"/>
        </a:defRPr>
      </a:lvl8pPr>
      <a:lvl9pPr marL="1828800" algn="r" rtl="0" fontAlgn="base">
        <a:spcBef>
          <a:spcPct val="0"/>
        </a:spcBef>
        <a:spcAft>
          <a:spcPct val="0"/>
        </a:spcAft>
        <a:defRPr sz="2500" b="1">
          <a:solidFill>
            <a:schemeClr val="bg1"/>
          </a:solidFill>
          <a:latin typeface="Calibri" pitchFamily="34" charset="0"/>
        </a:defRPr>
      </a:lvl9pPr>
    </p:titleStyle>
    <p:bodyStyle>
      <a:lvl1pPr marL="342900" indent="-342900" algn="l" rtl="0" eaLnBrk="0" fontAlgn="base" hangingPunct="0">
        <a:spcBef>
          <a:spcPct val="20000"/>
        </a:spcBef>
        <a:spcAft>
          <a:spcPct val="0"/>
        </a:spcAft>
        <a:buClr>
          <a:srgbClr val="004E4C"/>
        </a:buClr>
        <a:buSzPct val="50000"/>
        <a:buFont typeface="Wingdings" pitchFamily="2" charset="2"/>
        <a:buChar char="u"/>
        <a:defRPr sz="2800" kern="1200">
          <a:solidFill>
            <a:schemeClr val="tx1"/>
          </a:solidFill>
          <a:latin typeface="Calibri" pitchFamily="34" charset="0"/>
          <a:ea typeface="+mn-ea"/>
          <a:cs typeface="+mn-cs"/>
        </a:defRPr>
      </a:lvl1pPr>
      <a:lvl2pPr marL="742950" indent="-285750" algn="l" rtl="0" eaLnBrk="0" fontAlgn="base" hangingPunct="0">
        <a:spcBef>
          <a:spcPct val="20000"/>
        </a:spcBef>
        <a:spcAft>
          <a:spcPct val="0"/>
        </a:spcAft>
        <a:buClr>
          <a:srgbClr val="006666"/>
        </a:buClr>
        <a:buSzPct val="50000"/>
        <a:buFont typeface="Wingdings 2" pitchFamily="18" charset="2"/>
        <a:buChar char="²"/>
        <a:defRPr sz="2400" kern="1200">
          <a:solidFill>
            <a:schemeClr val="tx1"/>
          </a:solidFill>
          <a:latin typeface="Calibri" pitchFamily="34" charset="0"/>
          <a:ea typeface="+mn-ea"/>
          <a:cs typeface="+mn-cs"/>
        </a:defRPr>
      </a:lvl2pPr>
      <a:lvl3pPr marL="1143000" indent="-228600" algn="l" rtl="0" eaLnBrk="0" fontAlgn="base" hangingPunct="0">
        <a:spcBef>
          <a:spcPct val="20000"/>
        </a:spcBef>
        <a:spcAft>
          <a:spcPct val="0"/>
        </a:spcAft>
        <a:buClr>
          <a:srgbClr val="006666"/>
        </a:buClr>
        <a:buSzPct val="40000"/>
        <a:buFont typeface="Wingdings 2" pitchFamily="18" charset="2"/>
        <a:buChar char="³"/>
        <a:defRPr sz="2000" kern="1200">
          <a:solidFill>
            <a:schemeClr val="tx1"/>
          </a:solidFill>
          <a:latin typeface="Calibri" pitchFamily="34" charset="0"/>
          <a:ea typeface="+mn-ea"/>
          <a:cs typeface="+mn-cs"/>
        </a:defRPr>
      </a:lvl3pPr>
      <a:lvl4pPr marL="1600200" indent="-228600" algn="l" rtl="0" eaLnBrk="0" fontAlgn="base" hangingPunct="0">
        <a:spcBef>
          <a:spcPct val="20000"/>
        </a:spcBef>
        <a:spcAft>
          <a:spcPct val="0"/>
        </a:spcAft>
        <a:buFont typeface="Arial" charset="0"/>
        <a:buChar char="–"/>
        <a:defRPr sz="1800" kern="1200">
          <a:solidFill>
            <a:schemeClr val="tx1"/>
          </a:solidFill>
          <a:latin typeface="Calibri" pitchFamily="34" charset="0"/>
          <a:ea typeface="+mn-ea"/>
          <a:cs typeface="+mn-cs"/>
        </a:defRPr>
      </a:lvl4pPr>
      <a:lvl5pPr marL="2057400" indent="-228600" algn="l" rtl="0" eaLnBrk="0" fontAlgn="base" hangingPunct="0">
        <a:spcBef>
          <a:spcPct val="20000"/>
        </a:spcBef>
        <a:spcAft>
          <a:spcPct val="0"/>
        </a:spcAft>
        <a:buFont typeface="Arial" charset="0"/>
        <a:buChar char="»"/>
        <a:defRPr sz="1800" kern="1200">
          <a:solidFill>
            <a:schemeClr val="tx1"/>
          </a:solidFill>
          <a:latin typeface="Calibri"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rgbClr val="0036A2"/>
            </a:gs>
            <a:gs pos="50000">
              <a:schemeClr val="accent3">
                <a:lumMod val="40000"/>
                <a:lumOff val="60000"/>
              </a:schemeClr>
            </a:gs>
            <a:gs pos="100000">
              <a:schemeClr val="tx2">
                <a:lumMod val="20000"/>
                <a:lumOff val="80000"/>
              </a:schemeClr>
            </a:gs>
          </a:gsLst>
          <a:lin ang="48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Creating Tables/ Session 7 </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F0C83D-1ABF-4589-8D1C-B9232FED1B7C}"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9.tiff"/><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3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10</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Different Kinds of Data Types 5-6</a:t>
            </a:r>
          </a:p>
        </p:txBody>
      </p:sp>
      <p:pic>
        <p:nvPicPr>
          <p:cNvPr id="4099" name="Picture 3"/>
          <p:cNvPicPr>
            <a:picLocks noChangeAspect="1" noChangeArrowheads="1"/>
          </p:cNvPicPr>
          <p:nvPr/>
        </p:nvPicPr>
        <p:blipFill>
          <a:blip r:embed="rId2" cstate="print"/>
          <a:srcRect/>
          <a:stretch>
            <a:fillRect/>
          </a:stretch>
        </p:blipFill>
        <p:spPr bwMode="auto">
          <a:xfrm>
            <a:off x="914400" y="1143000"/>
            <a:ext cx="7620000" cy="4588849"/>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11</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Different Kinds of Data Types 6-6</a:t>
            </a:r>
          </a:p>
        </p:txBody>
      </p:sp>
      <p:sp>
        <p:nvSpPr>
          <p:cNvPr id="5" name="TextBox 4"/>
          <p:cNvSpPr txBox="1"/>
          <p:nvPr/>
        </p:nvSpPr>
        <p:spPr>
          <a:xfrm>
            <a:off x="381000" y="990600"/>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Alias data types can be created using the </a:t>
            </a:r>
            <a:r>
              <a:rPr lang="en-US" sz="1800" dirty="0">
                <a:cs typeface="Courier New" pitchFamily="49" charset="0"/>
              </a:rPr>
              <a:t>CREATE TYPE</a:t>
            </a:r>
            <a:r>
              <a:rPr lang="en-US" sz="1800" dirty="0">
                <a:latin typeface="Calibri" pitchFamily="34" charset="0"/>
                <a:cs typeface="Calibri" pitchFamily="34" charset="0"/>
              </a:rPr>
              <a:t> statement.</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for the </a:t>
            </a:r>
            <a:r>
              <a:rPr lang="en-US" sz="1800" dirty="0">
                <a:cs typeface="Courier New" pitchFamily="49" charset="0"/>
              </a:rPr>
              <a:t>CREATE TYPE</a:t>
            </a:r>
            <a:r>
              <a:rPr lang="en-US" sz="1800" dirty="0">
                <a:latin typeface="Calibri" pitchFamily="34" charset="0"/>
                <a:cs typeface="Calibri" pitchFamily="34" charset="0"/>
              </a:rPr>
              <a:t> statement is as follows:</a:t>
            </a:r>
          </a:p>
        </p:txBody>
      </p:sp>
      <p:sp>
        <p:nvSpPr>
          <p:cNvPr id="6" name="Rounded Rectangle 5"/>
          <p:cNvSpPr/>
          <p:nvPr/>
        </p:nvSpPr>
        <p:spPr>
          <a:xfrm>
            <a:off x="457200" y="1746004"/>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7" name="TextBox 6"/>
          <p:cNvSpPr txBox="1"/>
          <p:nvPr/>
        </p:nvSpPr>
        <p:spPr>
          <a:xfrm>
            <a:off x="457200" y="2341238"/>
            <a:ext cx="8001000" cy="501676"/>
          </a:xfrm>
          <a:prstGeom prst="rect">
            <a:avLst/>
          </a:prstGeom>
          <a:solidFill>
            <a:schemeClr val="accent1">
              <a:lumMod val="60000"/>
              <a:lumOff val="40000"/>
            </a:schemeClr>
          </a:solidFill>
          <a:ln>
            <a:solidFill>
              <a:schemeClr val="tx1"/>
            </a:solidFill>
          </a:ln>
        </p:spPr>
        <p:txBody>
          <a:bodyPr wrap="square" rtlCol="0">
            <a:spAutoFit/>
          </a:bodyPr>
          <a:lstStyle/>
          <a:p>
            <a:r>
              <a:rPr lang="en-US" dirty="0"/>
              <a:t>CREATE TYPE[ </a:t>
            </a:r>
            <a:r>
              <a:rPr lang="en-US" dirty="0" err="1"/>
              <a:t>schema_name</a:t>
            </a:r>
            <a:r>
              <a:rPr lang="en-US" dirty="0"/>
              <a:t>.] </a:t>
            </a:r>
            <a:r>
              <a:rPr lang="en-US" dirty="0" err="1"/>
              <a:t>type_name</a:t>
            </a:r>
            <a:r>
              <a:rPr lang="en-US" dirty="0"/>
              <a:t>{FROM </a:t>
            </a:r>
            <a:r>
              <a:rPr lang="en-US" dirty="0" err="1"/>
              <a:t>base_type</a:t>
            </a:r>
            <a:r>
              <a:rPr lang="en-US" dirty="0"/>
              <a:t>[(</a:t>
            </a:r>
          </a:p>
          <a:p>
            <a:r>
              <a:rPr lang="en-US" dirty="0"/>
              <a:t>precision[,scale])][NULL|NOT NULL]}[;]</a:t>
            </a:r>
          </a:p>
        </p:txBody>
      </p:sp>
      <p:sp>
        <p:nvSpPr>
          <p:cNvPr id="8" name="TextBox 7"/>
          <p:cNvSpPr txBox="1"/>
          <p:nvPr/>
        </p:nvSpPr>
        <p:spPr>
          <a:xfrm>
            <a:off x="381000" y="2895600"/>
            <a:ext cx="8458200" cy="2308324"/>
          </a:xfrm>
          <a:prstGeom prst="rect">
            <a:avLst/>
          </a:prstGeom>
          <a:noFill/>
        </p:spPr>
        <p:txBody>
          <a:bodyPr wrap="square" rtlCol="0">
            <a:spAutoFit/>
          </a:bodyPr>
          <a:lstStyle/>
          <a:p>
            <a:pPr>
              <a:lnSpc>
                <a:spcPct val="100000"/>
              </a:lnSpc>
              <a:spcBef>
                <a:spcPts val="0"/>
              </a:spcBef>
            </a:pPr>
            <a:r>
              <a:rPr lang="en-US" sz="1800" dirty="0">
                <a:latin typeface="Calibri" pitchFamily="34" charset="0"/>
                <a:cs typeface="Calibri" pitchFamily="34" charset="0"/>
              </a:rPr>
              <a:t>where,</a:t>
            </a:r>
          </a:p>
          <a:p>
            <a:pPr marL="231775">
              <a:lnSpc>
                <a:spcPct val="100000"/>
              </a:lnSpc>
              <a:spcBef>
                <a:spcPts val="0"/>
              </a:spcBef>
            </a:pPr>
            <a:r>
              <a:rPr lang="en-US" sz="1800" dirty="0" err="1">
                <a:cs typeface="Courier New" pitchFamily="49" charset="0"/>
              </a:rPr>
              <a:t>schema_name</a:t>
            </a:r>
            <a:r>
              <a:rPr lang="en-US" sz="1800" dirty="0">
                <a:latin typeface="Calibri" pitchFamily="34" charset="0"/>
                <a:cs typeface="Calibri" pitchFamily="34" charset="0"/>
              </a:rPr>
              <a:t>: identifies the name of the schema in which the alias data type is being created.</a:t>
            </a:r>
          </a:p>
          <a:p>
            <a:pPr marL="231775">
              <a:lnSpc>
                <a:spcPct val="100000"/>
              </a:lnSpc>
              <a:spcBef>
                <a:spcPts val="0"/>
              </a:spcBef>
            </a:pPr>
            <a:r>
              <a:rPr lang="en-US" sz="1800" dirty="0" err="1">
                <a:cs typeface="Courier New" pitchFamily="49" charset="0"/>
              </a:rPr>
              <a:t>type_name</a:t>
            </a:r>
            <a:r>
              <a:rPr lang="en-US" sz="1800" dirty="0">
                <a:latin typeface="Calibri" pitchFamily="34" charset="0"/>
                <a:cs typeface="Calibri" pitchFamily="34" charset="0"/>
              </a:rPr>
              <a:t>: identifies the name of the alias type being created.</a:t>
            </a:r>
          </a:p>
          <a:p>
            <a:pPr marL="231775">
              <a:lnSpc>
                <a:spcPct val="100000"/>
              </a:lnSpc>
              <a:spcBef>
                <a:spcPts val="0"/>
              </a:spcBef>
            </a:pPr>
            <a:r>
              <a:rPr lang="en-US" sz="1800" dirty="0" err="1">
                <a:cs typeface="Courier New" pitchFamily="49" charset="0"/>
              </a:rPr>
              <a:t>base_type</a:t>
            </a:r>
            <a:r>
              <a:rPr lang="en-US" sz="1800" dirty="0">
                <a:latin typeface="Calibri" pitchFamily="34" charset="0"/>
                <a:cs typeface="Calibri" pitchFamily="34" charset="0"/>
              </a:rPr>
              <a:t>: identifies the name of the system-defined data type based on which the alias data type is being created.</a:t>
            </a:r>
          </a:p>
          <a:p>
            <a:pPr marL="231775">
              <a:lnSpc>
                <a:spcPct val="100000"/>
              </a:lnSpc>
              <a:spcBef>
                <a:spcPts val="0"/>
              </a:spcBef>
            </a:pPr>
            <a:r>
              <a:rPr lang="en-US" sz="1800" dirty="0">
                <a:cs typeface="Courier New" pitchFamily="49" charset="0"/>
              </a:rPr>
              <a:t>precision and scale</a:t>
            </a:r>
            <a:r>
              <a:rPr lang="en-US" sz="1800" dirty="0">
                <a:latin typeface="Calibri" pitchFamily="34" charset="0"/>
                <a:cs typeface="Calibri" pitchFamily="34" charset="0"/>
              </a:rPr>
              <a:t>: specify the precision and scale for numeric data.</a:t>
            </a:r>
          </a:p>
          <a:p>
            <a:pPr marL="231775">
              <a:lnSpc>
                <a:spcPct val="100000"/>
              </a:lnSpc>
              <a:spcBef>
                <a:spcPts val="0"/>
              </a:spcBef>
            </a:pPr>
            <a:r>
              <a:rPr lang="en-US" sz="1800" dirty="0">
                <a:cs typeface="Courier New" pitchFamily="49" charset="0"/>
              </a:rPr>
              <a:t>NULL|NOT NULL</a:t>
            </a:r>
            <a:r>
              <a:rPr lang="en-US" sz="1800" dirty="0">
                <a:latin typeface="Calibri" pitchFamily="34" charset="0"/>
                <a:cs typeface="Calibri" pitchFamily="34" charset="0"/>
              </a:rPr>
              <a:t>: specifies whether the data type can hold a null value or not.</a:t>
            </a:r>
          </a:p>
        </p:txBody>
      </p:sp>
      <p:sp>
        <p:nvSpPr>
          <p:cNvPr id="9" name="TextBox 8"/>
          <p:cNvSpPr txBox="1"/>
          <p:nvPr/>
        </p:nvSpPr>
        <p:spPr>
          <a:xfrm>
            <a:off x="381000" y="5221069"/>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shows how to create an alias data type named </a:t>
            </a:r>
            <a:r>
              <a:rPr lang="en-US" sz="1800" b="1" dirty="0" err="1">
                <a:cs typeface="Courier New" pitchFamily="49" charset="0"/>
              </a:rPr>
              <a:t>usertype</a:t>
            </a:r>
            <a:r>
              <a:rPr lang="en-US" sz="1800" dirty="0">
                <a:latin typeface="Calibri" pitchFamily="34" charset="0"/>
                <a:cs typeface="Calibri" pitchFamily="34" charset="0"/>
              </a:rPr>
              <a:t> using the </a:t>
            </a:r>
            <a:r>
              <a:rPr lang="en-US" sz="1800" dirty="0">
                <a:cs typeface="Courier New" pitchFamily="49" charset="0"/>
              </a:rPr>
              <a:t>CREATE TYPE</a:t>
            </a:r>
            <a:r>
              <a:rPr lang="en-US" sz="1800" dirty="0">
                <a:latin typeface="Calibri" pitchFamily="34" charset="0"/>
                <a:cs typeface="Calibri" pitchFamily="34" charset="0"/>
              </a:rPr>
              <a:t> statement: </a:t>
            </a:r>
          </a:p>
        </p:txBody>
      </p:sp>
      <p:sp>
        <p:nvSpPr>
          <p:cNvPr id="10" name="TextBox 9"/>
          <p:cNvSpPr txBox="1"/>
          <p:nvPr/>
        </p:nvSpPr>
        <p:spPr>
          <a:xfrm>
            <a:off x="762000" y="5900714"/>
            <a:ext cx="7772400" cy="652486"/>
          </a:xfrm>
          <a:prstGeom prst="rect">
            <a:avLst/>
          </a:prstGeom>
          <a:solidFill>
            <a:schemeClr val="accent1">
              <a:lumMod val="60000"/>
              <a:lumOff val="40000"/>
            </a:schemeClr>
          </a:solidFill>
          <a:ln>
            <a:solidFill>
              <a:schemeClr val="tx1"/>
            </a:solidFill>
          </a:ln>
        </p:spPr>
        <p:txBody>
          <a:bodyPr wrap="square" rtlCol="0">
            <a:spAutoFit/>
          </a:bodyPr>
          <a:lstStyle/>
          <a:p>
            <a:endParaRPr lang="en-US" sz="1000" dirty="0"/>
          </a:p>
          <a:p>
            <a:r>
              <a:rPr lang="en-US" dirty="0"/>
              <a:t>CREATE TYPE </a:t>
            </a:r>
            <a:r>
              <a:rPr lang="en-US" dirty="0" err="1"/>
              <a:t>usertype</a:t>
            </a:r>
            <a:r>
              <a:rPr lang="en-US" dirty="0"/>
              <a:t> FROM </a:t>
            </a:r>
            <a:r>
              <a:rPr lang="en-US" dirty="0" err="1"/>
              <a:t>varchar</a:t>
            </a:r>
            <a:r>
              <a:rPr lang="en-US" dirty="0"/>
              <a:t>(20) NOT NULL</a:t>
            </a:r>
          </a:p>
          <a:p>
            <a:endParaRPr lang="en-US" sz="1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12</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Creating Tables 1-2</a:t>
            </a:r>
          </a:p>
        </p:txBody>
      </p:sp>
      <p:sp>
        <p:nvSpPr>
          <p:cNvPr id="5" name="TextBox 4"/>
          <p:cNvSpPr txBox="1"/>
          <p:nvPr/>
        </p:nvSpPr>
        <p:spPr>
          <a:xfrm>
            <a:off x="381000" y="990600"/>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a:t>
            </a:r>
            <a:r>
              <a:rPr lang="en-US" sz="1800" dirty="0">
                <a:cs typeface="Courier New" pitchFamily="49" charset="0"/>
              </a:rPr>
              <a:t>CREATE TABLE</a:t>
            </a:r>
            <a:r>
              <a:rPr lang="en-US" sz="1800" dirty="0">
                <a:latin typeface="Calibri" pitchFamily="34" charset="0"/>
                <a:cs typeface="Calibri" pitchFamily="34" charset="0"/>
              </a:rPr>
              <a:t> statement is used to create tables in SQL Server 2012.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for </a:t>
            </a:r>
            <a:r>
              <a:rPr lang="en-US" sz="1800" dirty="0">
                <a:cs typeface="Courier New" pitchFamily="49" charset="0"/>
              </a:rPr>
              <a:t>CREATE TABLE</a:t>
            </a:r>
            <a:r>
              <a:rPr lang="en-US" sz="1800" dirty="0">
                <a:latin typeface="Calibri" pitchFamily="34" charset="0"/>
                <a:cs typeface="Calibri" pitchFamily="34" charset="0"/>
              </a:rPr>
              <a:t> statement is as follows:</a:t>
            </a:r>
          </a:p>
        </p:txBody>
      </p:sp>
      <p:sp>
        <p:nvSpPr>
          <p:cNvPr id="6" name="Rounded Rectangle 5"/>
          <p:cNvSpPr/>
          <p:nvPr/>
        </p:nvSpPr>
        <p:spPr>
          <a:xfrm>
            <a:off x="457200" y="1746004"/>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7" name="TextBox 6"/>
          <p:cNvSpPr txBox="1"/>
          <p:nvPr/>
        </p:nvSpPr>
        <p:spPr>
          <a:xfrm>
            <a:off x="457200" y="2341238"/>
            <a:ext cx="8001000" cy="1034899"/>
          </a:xfrm>
          <a:prstGeom prst="rect">
            <a:avLst/>
          </a:prstGeom>
          <a:solidFill>
            <a:schemeClr val="accent1">
              <a:lumMod val="60000"/>
              <a:lumOff val="40000"/>
            </a:schemeClr>
          </a:solidFill>
          <a:ln>
            <a:solidFill>
              <a:schemeClr val="tx1"/>
            </a:solidFill>
          </a:ln>
        </p:spPr>
        <p:txBody>
          <a:bodyPr wrap="square" rtlCol="0">
            <a:spAutoFit/>
          </a:bodyPr>
          <a:lstStyle/>
          <a:p>
            <a:r>
              <a:rPr lang="en-US" dirty="0"/>
              <a:t>CREATE TABLE [</a:t>
            </a:r>
            <a:r>
              <a:rPr lang="en-US" dirty="0" err="1"/>
              <a:t>database_name</a:t>
            </a:r>
            <a:r>
              <a:rPr lang="en-US" dirty="0"/>
              <a:t>. [</a:t>
            </a:r>
            <a:r>
              <a:rPr lang="en-US" dirty="0" err="1"/>
              <a:t>schema_name</a:t>
            </a:r>
            <a:r>
              <a:rPr lang="en-US" dirty="0"/>
              <a:t>].| </a:t>
            </a:r>
            <a:r>
              <a:rPr lang="en-US" dirty="0" err="1"/>
              <a:t>schema_name</a:t>
            </a:r>
            <a:r>
              <a:rPr lang="en-US" dirty="0"/>
              <a:t>.]</a:t>
            </a:r>
            <a:r>
              <a:rPr lang="en-US" dirty="0" err="1"/>
              <a:t>table_name</a:t>
            </a:r>
            <a:endParaRPr lang="en-US" dirty="0"/>
          </a:p>
          <a:p>
            <a:r>
              <a:rPr lang="en-US" dirty="0"/>
              <a:t>([&lt;</a:t>
            </a:r>
            <a:r>
              <a:rPr lang="en-US" dirty="0" err="1"/>
              <a:t>column_name</a:t>
            </a:r>
            <a:r>
              <a:rPr lang="en-US" dirty="0"/>
              <a:t>&gt;] [</a:t>
            </a:r>
            <a:r>
              <a:rPr lang="en-US" dirty="0" err="1"/>
              <a:t>data_type</a:t>
            </a:r>
            <a:r>
              <a:rPr lang="en-US" dirty="0"/>
              <a:t>] Null/Not Null,)</a:t>
            </a:r>
          </a:p>
          <a:p>
            <a:r>
              <a:rPr lang="en-US" dirty="0"/>
              <a:t>ON [</a:t>
            </a:r>
            <a:r>
              <a:rPr lang="en-US" dirty="0" err="1"/>
              <a:t>filegroup</a:t>
            </a:r>
            <a:r>
              <a:rPr lang="en-US" dirty="0"/>
              <a:t> | “default”]</a:t>
            </a:r>
          </a:p>
          <a:p>
            <a:r>
              <a:rPr lang="en-US" dirty="0"/>
              <a:t>GO</a:t>
            </a:r>
          </a:p>
        </p:txBody>
      </p:sp>
      <p:sp>
        <p:nvSpPr>
          <p:cNvPr id="8" name="TextBox 7"/>
          <p:cNvSpPr txBox="1"/>
          <p:nvPr/>
        </p:nvSpPr>
        <p:spPr>
          <a:xfrm>
            <a:off x="381000" y="3635276"/>
            <a:ext cx="8458200" cy="2308324"/>
          </a:xfrm>
          <a:prstGeom prst="rect">
            <a:avLst/>
          </a:prstGeom>
          <a:noFill/>
        </p:spPr>
        <p:txBody>
          <a:bodyPr wrap="square" rtlCol="0">
            <a:spAutoFit/>
          </a:bodyPr>
          <a:lstStyle/>
          <a:p>
            <a:pPr>
              <a:lnSpc>
                <a:spcPct val="100000"/>
              </a:lnSpc>
              <a:spcBef>
                <a:spcPts val="0"/>
              </a:spcBef>
            </a:pPr>
            <a:r>
              <a:rPr lang="en-US" sz="1800" dirty="0">
                <a:latin typeface="Calibri" pitchFamily="34" charset="0"/>
                <a:cs typeface="Calibri" pitchFamily="34" charset="0"/>
              </a:rPr>
              <a:t>where,</a:t>
            </a:r>
          </a:p>
          <a:p>
            <a:pPr marL="231775">
              <a:lnSpc>
                <a:spcPct val="100000"/>
              </a:lnSpc>
              <a:spcBef>
                <a:spcPts val="0"/>
              </a:spcBef>
            </a:pPr>
            <a:r>
              <a:rPr lang="en-US" sz="1800" dirty="0" err="1">
                <a:cs typeface="Courier New" pitchFamily="49" charset="0"/>
              </a:rPr>
              <a:t>database_name</a:t>
            </a:r>
            <a:r>
              <a:rPr lang="en-US" sz="1800" dirty="0">
                <a:latin typeface="Calibri" pitchFamily="34" charset="0"/>
                <a:cs typeface="Calibri" pitchFamily="34" charset="0"/>
              </a:rPr>
              <a:t>: is the name of the database in which the table is created.</a:t>
            </a:r>
          </a:p>
          <a:p>
            <a:pPr marL="231775">
              <a:lnSpc>
                <a:spcPct val="100000"/>
              </a:lnSpc>
              <a:spcBef>
                <a:spcPts val="0"/>
              </a:spcBef>
            </a:pPr>
            <a:r>
              <a:rPr lang="en-US" sz="1800" dirty="0" err="1">
                <a:cs typeface="Courier New" pitchFamily="49" charset="0"/>
              </a:rPr>
              <a:t>table_name</a:t>
            </a:r>
            <a:r>
              <a:rPr lang="en-US" sz="1800" dirty="0">
                <a:latin typeface="Calibri" pitchFamily="34" charset="0"/>
                <a:cs typeface="Calibri" pitchFamily="34" charset="0"/>
              </a:rPr>
              <a:t>: is the name of the new table. </a:t>
            </a:r>
            <a:r>
              <a:rPr lang="en-US" sz="1800" dirty="0" err="1">
                <a:cs typeface="Courier New" pitchFamily="49" charset="0"/>
              </a:rPr>
              <a:t>table_name</a:t>
            </a:r>
            <a:r>
              <a:rPr lang="en-US" sz="1800" dirty="0">
                <a:latin typeface="Calibri" pitchFamily="34" charset="0"/>
                <a:cs typeface="Calibri" pitchFamily="34" charset="0"/>
              </a:rPr>
              <a:t> can be a maximum of 128 characters.</a:t>
            </a:r>
          </a:p>
          <a:p>
            <a:pPr marL="231775">
              <a:lnSpc>
                <a:spcPct val="100000"/>
              </a:lnSpc>
              <a:spcBef>
                <a:spcPts val="0"/>
              </a:spcBef>
            </a:pPr>
            <a:r>
              <a:rPr lang="en-US" sz="1800" dirty="0" err="1">
                <a:cs typeface="Courier New" pitchFamily="49" charset="0"/>
              </a:rPr>
              <a:t>column_name</a:t>
            </a:r>
            <a:r>
              <a:rPr lang="en-US" sz="1800" dirty="0">
                <a:latin typeface="Calibri" pitchFamily="34" charset="0"/>
                <a:cs typeface="Calibri" pitchFamily="34" charset="0"/>
              </a:rPr>
              <a:t>: is the name of a column in the table. </a:t>
            </a:r>
            <a:r>
              <a:rPr lang="en-US" sz="1800" dirty="0" err="1">
                <a:cs typeface="Courier New" pitchFamily="49" charset="0"/>
              </a:rPr>
              <a:t>column_name</a:t>
            </a:r>
            <a:r>
              <a:rPr lang="en-US" sz="1800" dirty="0">
                <a:latin typeface="Calibri" pitchFamily="34" charset="0"/>
                <a:cs typeface="Calibri" pitchFamily="34" charset="0"/>
              </a:rPr>
              <a:t> can be up to 128 characters. </a:t>
            </a:r>
            <a:r>
              <a:rPr lang="en-US" sz="1800" dirty="0" err="1">
                <a:latin typeface="Calibri" pitchFamily="34" charset="0"/>
                <a:cs typeface="Calibri" pitchFamily="34" charset="0"/>
              </a:rPr>
              <a:t>column_name</a:t>
            </a:r>
            <a:r>
              <a:rPr lang="en-US" sz="1800" dirty="0">
                <a:latin typeface="Calibri" pitchFamily="34" charset="0"/>
                <a:cs typeface="Calibri" pitchFamily="34" charset="0"/>
              </a:rPr>
              <a:t> are not specified for columns that are created with a timestamp data type. The default column name of a timestamp column is timestamp.</a:t>
            </a:r>
          </a:p>
          <a:p>
            <a:pPr marL="231775">
              <a:lnSpc>
                <a:spcPct val="100000"/>
              </a:lnSpc>
              <a:spcBef>
                <a:spcPts val="0"/>
              </a:spcBef>
            </a:pPr>
            <a:r>
              <a:rPr lang="en-US" sz="1800" dirty="0" err="1">
                <a:cs typeface="Courier New" pitchFamily="49" charset="0"/>
              </a:rPr>
              <a:t>data_type</a:t>
            </a:r>
            <a:r>
              <a:rPr lang="en-US" sz="1800" dirty="0">
                <a:latin typeface="Calibri" pitchFamily="34" charset="0"/>
                <a:cs typeface="Calibri" pitchFamily="34" charset="0"/>
              </a:rPr>
              <a:t>: It specifies data type of the column.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13</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Creating Tables 2-2</a:t>
            </a:r>
          </a:p>
        </p:txBody>
      </p:sp>
      <p:sp>
        <p:nvSpPr>
          <p:cNvPr id="5" name="TextBox 4"/>
          <p:cNvSpPr txBox="1"/>
          <p:nvPr/>
        </p:nvSpPr>
        <p:spPr>
          <a:xfrm>
            <a:off x="381000" y="990600"/>
            <a:ext cx="84582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creation of a table named </a:t>
            </a:r>
            <a:r>
              <a:rPr lang="en-US" sz="1800" b="1" dirty="0">
                <a:cs typeface="Courier New" pitchFamily="49" charset="0"/>
              </a:rPr>
              <a:t>dbo.Customer_1</a:t>
            </a:r>
            <a:r>
              <a:rPr lang="en-US" sz="1800" dirty="0">
                <a:latin typeface="Calibri" pitchFamily="34" charset="0"/>
                <a:cs typeface="Calibri" pitchFamily="34" charset="0"/>
              </a:rPr>
              <a:t>:</a:t>
            </a:r>
          </a:p>
        </p:txBody>
      </p:sp>
      <p:sp>
        <p:nvSpPr>
          <p:cNvPr id="6" name="TextBox 5"/>
          <p:cNvSpPr txBox="1"/>
          <p:nvPr/>
        </p:nvSpPr>
        <p:spPr>
          <a:xfrm>
            <a:off x="685800" y="1784501"/>
            <a:ext cx="7772400" cy="1794337"/>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CREATE TABLE [</a:t>
            </a:r>
            <a:r>
              <a:rPr lang="en-US" dirty="0" err="1"/>
              <a:t>dbo</a:t>
            </a:r>
            <a:r>
              <a:rPr lang="en-US" dirty="0"/>
              <a:t>].[Customer_1](</a:t>
            </a:r>
          </a:p>
          <a:p>
            <a:r>
              <a:rPr lang="en-US" dirty="0"/>
              <a:t>[</a:t>
            </a:r>
            <a:r>
              <a:rPr lang="en-US" dirty="0" err="1"/>
              <a:t>Customer_id</a:t>
            </a:r>
            <a:r>
              <a:rPr lang="en-US" dirty="0"/>
              <a:t> number] [numeric](10, 0) NOT NULL,</a:t>
            </a:r>
          </a:p>
          <a:p>
            <a:r>
              <a:rPr lang="en-US" dirty="0"/>
              <a:t>[</a:t>
            </a:r>
            <a:r>
              <a:rPr lang="en-US" dirty="0" err="1"/>
              <a:t>Customer_name</a:t>
            </a:r>
            <a:r>
              <a:rPr lang="en-US" dirty="0"/>
              <a:t>] [</a:t>
            </a:r>
            <a:r>
              <a:rPr lang="en-US" dirty="0" err="1"/>
              <a:t>varchar</a:t>
            </a:r>
            <a:r>
              <a:rPr lang="en-US" dirty="0"/>
              <a:t>](50) NOT NULL)</a:t>
            </a:r>
          </a:p>
          <a:p>
            <a:r>
              <a:rPr lang="en-US" dirty="0"/>
              <a:t>ON [PRIMARY]</a:t>
            </a:r>
          </a:p>
          <a:p>
            <a:r>
              <a:rPr lang="en-US" dirty="0"/>
              <a:t>GO</a:t>
            </a:r>
          </a:p>
          <a:p>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14</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Modifying Tables 1-2</a:t>
            </a:r>
          </a:p>
        </p:txBody>
      </p:sp>
      <p:sp>
        <p:nvSpPr>
          <p:cNvPr id="5" name="TextBox 4"/>
          <p:cNvSpPr txBox="1"/>
          <p:nvPr/>
        </p:nvSpPr>
        <p:spPr>
          <a:xfrm>
            <a:off x="381000" y="990600"/>
            <a:ext cx="8001000" cy="1200329"/>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a:t>
            </a:r>
            <a:r>
              <a:rPr lang="en-US" sz="1800" dirty="0">
                <a:cs typeface="Courier New" pitchFamily="49" charset="0"/>
              </a:rPr>
              <a:t>ALTER TABLE</a:t>
            </a:r>
            <a:r>
              <a:rPr lang="en-US" sz="1800" dirty="0">
                <a:latin typeface="Calibri" pitchFamily="34" charset="0"/>
                <a:cs typeface="Calibri" pitchFamily="34" charset="0"/>
              </a:rPr>
              <a:t> statement is used to modify a table definition by altering, adding, or dropping columns and constraints, reassigning partitions, or disabling or enabling constraints and triggers.</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for </a:t>
            </a:r>
            <a:r>
              <a:rPr lang="en-US" sz="1800" dirty="0">
                <a:cs typeface="Courier New" pitchFamily="49" charset="0"/>
              </a:rPr>
              <a:t>ALTER TABLE</a:t>
            </a:r>
            <a:r>
              <a:rPr lang="en-US" sz="1800" dirty="0">
                <a:latin typeface="Calibri" pitchFamily="34" charset="0"/>
                <a:cs typeface="Calibri" pitchFamily="34" charset="0"/>
              </a:rPr>
              <a:t> statement is as follows:</a:t>
            </a:r>
          </a:p>
        </p:txBody>
      </p:sp>
      <p:sp>
        <p:nvSpPr>
          <p:cNvPr id="6" name="Rounded Rectangle 5"/>
          <p:cNvSpPr/>
          <p:nvPr/>
        </p:nvSpPr>
        <p:spPr>
          <a:xfrm>
            <a:off x="457200" y="2286000"/>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7" name="TextBox 6"/>
          <p:cNvSpPr txBox="1"/>
          <p:nvPr/>
        </p:nvSpPr>
        <p:spPr>
          <a:xfrm>
            <a:off x="457200" y="2881234"/>
            <a:ext cx="8001000" cy="1551963"/>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ALTER TABLE [[</a:t>
            </a:r>
            <a:r>
              <a:rPr lang="en-US" dirty="0" err="1"/>
              <a:t>database_name</a:t>
            </a:r>
            <a:r>
              <a:rPr lang="en-US" dirty="0"/>
              <a:t>. [</a:t>
            </a:r>
            <a:r>
              <a:rPr lang="en-US" dirty="0" err="1"/>
              <a:t>schema_name</a:t>
            </a:r>
            <a:r>
              <a:rPr lang="en-US" dirty="0"/>
              <a:t>].| </a:t>
            </a:r>
            <a:r>
              <a:rPr lang="en-US" dirty="0" err="1"/>
              <a:t>schema_name</a:t>
            </a:r>
            <a:r>
              <a:rPr lang="en-US" dirty="0"/>
              <a:t>.]</a:t>
            </a:r>
            <a:r>
              <a:rPr lang="en-US" dirty="0" err="1"/>
              <a:t>table_name</a:t>
            </a:r>
            <a:endParaRPr lang="en-US" dirty="0"/>
          </a:p>
          <a:p>
            <a:r>
              <a:rPr lang="en-US" dirty="0"/>
              <a:t>ALTER COLUMN ([&lt;</a:t>
            </a:r>
            <a:r>
              <a:rPr lang="en-US" dirty="0" err="1"/>
              <a:t>column_name</a:t>
            </a:r>
            <a:r>
              <a:rPr lang="en-US" dirty="0"/>
              <a:t>&gt;] [</a:t>
            </a:r>
            <a:r>
              <a:rPr lang="en-US" dirty="0" err="1"/>
              <a:t>data_type</a:t>
            </a:r>
            <a:r>
              <a:rPr lang="en-US" dirty="0"/>
              <a:t>] Null/Not Null,);</a:t>
            </a:r>
          </a:p>
          <a:p>
            <a:r>
              <a:rPr lang="en-US" dirty="0"/>
              <a:t>| ADD ([&lt;</a:t>
            </a:r>
            <a:r>
              <a:rPr lang="en-US" dirty="0" err="1"/>
              <a:t>column_name</a:t>
            </a:r>
            <a:r>
              <a:rPr lang="en-US" dirty="0"/>
              <a:t>&gt;] [</a:t>
            </a:r>
            <a:r>
              <a:rPr lang="en-US" dirty="0" err="1"/>
              <a:t>data_type</a:t>
            </a:r>
            <a:r>
              <a:rPr lang="en-US" dirty="0"/>
              <a:t>] Null/Not Null,);</a:t>
            </a:r>
          </a:p>
          <a:p>
            <a:r>
              <a:rPr lang="en-US" dirty="0"/>
              <a:t>| DROP COLUMN ([&lt;</a:t>
            </a:r>
            <a:r>
              <a:rPr lang="en-US" dirty="0" err="1"/>
              <a:t>column_name</a:t>
            </a:r>
            <a:r>
              <a:rPr lang="en-US" dirty="0"/>
              <a:t>&gt;];</a:t>
            </a:r>
          </a:p>
          <a:p>
            <a:endParaRPr lang="en-US" dirty="0"/>
          </a:p>
        </p:txBody>
      </p:sp>
      <p:sp>
        <p:nvSpPr>
          <p:cNvPr id="8" name="TextBox 7"/>
          <p:cNvSpPr txBox="1"/>
          <p:nvPr/>
        </p:nvSpPr>
        <p:spPr>
          <a:xfrm>
            <a:off x="381000" y="4618672"/>
            <a:ext cx="8458200" cy="1477328"/>
          </a:xfrm>
          <a:prstGeom prst="rect">
            <a:avLst/>
          </a:prstGeom>
          <a:noFill/>
        </p:spPr>
        <p:txBody>
          <a:bodyPr wrap="square" rtlCol="0">
            <a:spAutoFit/>
          </a:bodyPr>
          <a:lstStyle/>
          <a:p>
            <a:pPr>
              <a:lnSpc>
                <a:spcPct val="100000"/>
              </a:lnSpc>
              <a:spcBef>
                <a:spcPts val="0"/>
              </a:spcBef>
            </a:pPr>
            <a:r>
              <a:rPr lang="en-US" sz="1800" dirty="0">
                <a:latin typeface="Calibri" pitchFamily="34" charset="0"/>
                <a:cs typeface="Calibri" pitchFamily="34" charset="0"/>
              </a:rPr>
              <a:t>where,</a:t>
            </a:r>
          </a:p>
          <a:p>
            <a:pPr marL="231775">
              <a:lnSpc>
                <a:spcPct val="100000"/>
              </a:lnSpc>
              <a:spcBef>
                <a:spcPts val="0"/>
              </a:spcBef>
            </a:pPr>
            <a:r>
              <a:rPr lang="en-US" sz="1800" dirty="0">
                <a:cs typeface="Courier New" pitchFamily="49" charset="0"/>
              </a:rPr>
              <a:t>ALTER COLUMN</a:t>
            </a:r>
            <a:r>
              <a:rPr lang="en-US" sz="1800" dirty="0">
                <a:latin typeface="Calibri" pitchFamily="34" charset="0"/>
                <a:cs typeface="Calibri" pitchFamily="34" charset="0"/>
              </a:rPr>
              <a:t>: specifies that the particular column is to be changed or modified.</a:t>
            </a:r>
          </a:p>
          <a:p>
            <a:pPr marL="231775">
              <a:lnSpc>
                <a:spcPct val="100000"/>
              </a:lnSpc>
              <a:spcBef>
                <a:spcPts val="0"/>
              </a:spcBef>
            </a:pPr>
            <a:r>
              <a:rPr lang="en-US" sz="1800" dirty="0">
                <a:cs typeface="Courier New" pitchFamily="49" charset="0"/>
              </a:rPr>
              <a:t>ADD</a:t>
            </a:r>
            <a:r>
              <a:rPr lang="en-US" sz="1800" dirty="0">
                <a:latin typeface="Calibri" pitchFamily="34" charset="0"/>
                <a:cs typeface="Calibri" pitchFamily="34" charset="0"/>
              </a:rPr>
              <a:t>: specifies that one or more column definitions are to be added.</a:t>
            </a:r>
          </a:p>
          <a:p>
            <a:pPr marL="231775">
              <a:lnSpc>
                <a:spcPct val="100000"/>
              </a:lnSpc>
              <a:spcBef>
                <a:spcPts val="0"/>
              </a:spcBef>
            </a:pPr>
            <a:r>
              <a:rPr lang="en-US" sz="1800" dirty="0">
                <a:cs typeface="Courier New" pitchFamily="49" charset="0"/>
              </a:rPr>
              <a:t>DROP COLUMN ([&lt;</a:t>
            </a:r>
            <a:r>
              <a:rPr lang="en-US" sz="1800" dirty="0" err="1">
                <a:cs typeface="Courier New" pitchFamily="49" charset="0"/>
              </a:rPr>
              <a:t>column_name</a:t>
            </a:r>
            <a:r>
              <a:rPr lang="en-US" sz="1800" dirty="0">
                <a:latin typeface="Calibri" pitchFamily="34" charset="0"/>
                <a:cs typeface="Calibri" pitchFamily="34" charset="0"/>
              </a:rPr>
              <a:t>&gt;]: specifies that </a:t>
            </a:r>
            <a:r>
              <a:rPr lang="en-US" sz="1800" dirty="0" err="1">
                <a:cs typeface="Courier New" pitchFamily="49" charset="0"/>
              </a:rPr>
              <a:t>column_name</a:t>
            </a:r>
            <a:r>
              <a:rPr lang="en-US" sz="1800" dirty="0">
                <a:latin typeface="Calibri" pitchFamily="34" charset="0"/>
                <a:cs typeface="Calibri" pitchFamily="34" charset="0"/>
              </a:rPr>
              <a:t> is to be removed from the table.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15</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Modifying Tables 2-2</a:t>
            </a:r>
          </a:p>
        </p:txBody>
      </p:sp>
      <p:sp>
        <p:nvSpPr>
          <p:cNvPr id="5" name="TextBox 4"/>
          <p:cNvSpPr txBox="1"/>
          <p:nvPr/>
        </p:nvSpPr>
        <p:spPr>
          <a:xfrm>
            <a:off x="381000" y="990600"/>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altering the </a:t>
            </a:r>
            <a:r>
              <a:rPr lang="en-US" sz="1800" b="1" dirty="0" err="1">
                <a:cs typeface="Courier New" pitchFamily="49" charset="0"/>
              </a:rPr>
              <a:t>Customer_id</a:t>
            </a:r>
            <a:r>
              <a:rPr lang="en-US" sz="1800" dirty="0">
                <a:latin typeface="Calibri" pitchFamily="34" charset="0"/>
                <a:cs typeface="Calibri" pitchFamily="34" charset="0"/>
              </a:rPr>
              <a:t> column: </a:t>
            </a:r>
          </a:p>
        </p:txBody>
      </p:sp>
      <p:sp>
        <p:nvSpPr>
          <p:cNvPr id="6" name="TextBox 5"/>
          <p:cNvSpPr txBox="1"/>
          <p:nvPr/>
        </p:nvSpPr>
        <p:spPr>
          <a:xfrm>
            <a:off x="685800" y="1447800"/>
            <a:ext cx="7772400" cy="776366"/>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ALTER TABLE [</a:t>
            </a:r>
            <a:r>
              <a:rPr lang="en-US" dirty="0" err="1"/>
              <a:t>dbo</a:t>
            </a:r>
            <a:r>
              <a:rPr lang="en-US" dirty="0"/>
              <a:t>].[Customer_1]</a:t>
            </a:r>
          </a:p>
          <a:p>
            <a:r>
              <a:rPr lang="en-US" dirty="0"/>
              <a:t>ALTER Column [</a:t>
            </a:r>
            <a:r>
              <a:rPr lang="en-US" dirty="0" err="1"/>
              <a:t>Customer_id</a:t>
            </a:r>
            <a:r>
              <a:rPr lang="en-US" dirty="0"/>
              <a:t> number] [numeric](12, 0) NOT NULL;</a:t>
            </a:r>
          </a:p>
        </p:txBody>
      </p:sp>
      <p:sp>
        <p:nvSpPr>
          <p:cNvPr id="7" name="TextBox 6"/>
          <p:cNvSpPr txBox="1"/>
          <p:nvPr/>
        </p:nvSpPr>
        <p:spPr>
          <a:xfrm>
            <a:off x="381000" y="2347834"/>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adding the </a:t>
            </a:r>
            <a:r>
              <a:rPr lang="en-US" sz="1800" b="1" dirty="0" err="1">
                <a:cs typeface="Courier New" pitchFamily="49" charset="0"/>
              </a:rPr>
              <a:t>Contact_number</a:t>
            </a:r>
            <a:r>
              <a:rPr lang="en-US" sz="1800" dirty="0">
                <a:latin typeface="Calibri" pitchFamily="34" charset="0"/>
                <a:cs typeface="Calibri" pitchFamily="34" charset="0"/>
              </a:rPr>
              <a:t> column:</a:t>
            </a:r>
          </a:p>
        </p:txBody>
      </p:sp>
      <p:sp>
        <p:nvSpPr>
          <p:cNvPr id="8" name="TextBox 7"/>
          <p:cNvSpPr txBox="1"/>
          <p:nvPr/>
        </p:nvSpPr>
        <p:spPr>
          <a:xfrm>
            <a:off x="685800" y="2805034"/>
            <a:ext cx="7772400" cy="776366"/>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ALTER TABLE [</a:t>
            </a:r>
            <a:r>
              <a:rPr lang="en-US" dirty="0" err="1"/>
              <a:t>dbo</a:t>
            </a:r>
            <a:r>
              <a:rPr lang="en-US" dirty="0"/>
              <a:t>].[Table_1]</a:t>
            </a:r>
          </a:p>
          <a:p>
            <a:r>
              <a:rPr lang="en-US" dirty="0"/>
              <a:t>ADD [</a:t>
            </a:r>
            <a:r>
              <a:rPr lang="en-US" dirty="0" err="1"/>
              <a:t>Contact_number</a:t>
            </a:r>
            <a:r>
              <a:rPr lang="en-US" dirty="0"/>
              <a:t>] [numeric](12, 0) NOT NULL;</a:t>
            </a:r>
          </a:p>
        </p:txBody>
      </p:sp>
      <p:sp>
        <p:nvSpPr>
          <p:cNvPr id="9" name="TextBox 8"/>
          <p:cNvSpPr txBox="1"/>
          <p:nvPr/>
        </p:nvSpPr>
        <p:spPr>
          <a:xfrm>
            <a:off x="381000" y="3719434"/>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dropping the </a:t>
            </a:r>
            <a:r>
              <a:rPr lang="en-US" sz="1800" b="1" dirty="0" err="1">
                <a:cs typeface="Courier New" pitchFamily="49" charset="0"/>
              </a:rPr>
              <a:t>Contact_number</a:t>
            </a:r>
            <a:r>
              <a:rPr lang="en-US" sz="1800" dirty="0">
                <a:latin typeface="Calibri" pitchFamily="34" charset="0"/>
                <a:cs typeface="Calibri" pitchFamily="34" charset="0"/>
              </a:rPr>
              <a:t> column:</a:t>
            </a:r>
          </a:p>
        </p:txBody>
      </p:sp>
      <p:sp>
        <p:nvSpPr>
          <p:cNvPr id="10" name="TextBox 9"/>
          <p:cNvSpPr txBox="1"/>
          <p:nvPr/>
        </p:nvSpPr>
        <p:spPr>
          <a:xfrm>
            <a:off x="685800" y="4405234"/>
            <a:ext cx="7772400" cy="776366"/>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ALTER TABLE [</a:t>
            </a:r>
            <a:r>
              <a:rPr lang="en-US" dirty="0" err="1"/>
              <a:t>dbo</a:t>
            </a:r>
            <a:r>
              <a:rPr lang="en-US" dirty="0"/>
              <a:t>].[Table_1]</a:t>
            </a:r>
          </a:p>
          <a:p>
            <a:r>
              <a:rPr lang="en-US" dirty="0"/>
              <a:t>DROP COLUMN [</a:t>
            </a:r>
            <a:r>
              <a:rPr lang="en-US" dirty="0" err="1"/>
              <a:t>Contact_name</a:t>
            </a:r>
            <a:r>
              <a:rPr lang="en-US" dirty="0"/>
              <a:t>];</a:t>
            </a:r>
          </a:p>
        </p:txBody>
      </p:sp>
      <p:sp>
        <p:nvSpPr>
          <p:cNvPr id="11" name="TextBox 10"/>
          <p:cNvSpPr txBox="1"/>
          <p:nvPr/>
        </p:nvSpPr>
        <p:spPr>
          <a:xfrm>
            <a:off x="381000" y="5325070"/>
            <a:ext cx="8001000" cy="923330"/>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Under certain conditions, columns cannot be dropped, such as, if they are used in a </a:t>
            </a:r>
            <a:r>
              <a:rPr lang="en-US" sz="1800" dirty="0">
                <a:cs typeface="Courier New" pitchFamily="49" charset="0"/>
              </a:rPr>
              <a:t>CHECK</a:t>
            </a:r>
            <a:r>
              <a:rPr lang="en-US" sz="1800" dirty="0">
                <a:latin typeface="Calibri" pitchFamily="34" charset="0"/>
                <a:cs typeface="Calibri" pitchFamily="34" charset="0"/>
              </a:rPr>
              <a:t>, </a:t>
            </a:r>
            <a:r>
              <a:rPr lang="en-US" sz="1800" dirty="0">
                <a:cs typeface="Courier New" pitchFamily="49" charset="0"/>
              </a:rPr>
              <a:t>FOREIGN KEY</a:t>
            </a:r>
            <a:r>
              <a:rPr lang="en-US" sz="1800" dirty="0">
                <a:latin typeface="Calibri" pitchFamily="34" charset="0"/>
                <a:cs typeface="Calibri" pitchFamily="34" charset="0"/>
              </a:rPr>
              <a:t>, </a:t>
            </a:r>
            <a:r>
              <a:rPr lang="en-US" sz="1800" dirty="0">
                <a:cs typeface="Courier New" pitchFamily="49" charset="0"/>
              </a:rPr>
              <a:t>UNIQUE</a:t>
            </a:r>
            <a:r>
              <a:rPr lang="en-US" sz="1800" dirty="0">
                <a:latin typeface="Calibri" pitchFamily="34" charset="0"/>
                <a:cs typeface="Calibri" pitchFamily="34" charset="0"/>
              </a:rPr>
              <a:t>, or </a:t>
            </a:r>
            <a:r>
              <a:rPr lang="en-US" sz="1800" dirty="0">
                <a:cs typeface="Courier New" pitchFamily="49" charset="0"/>
              </a:rPr>
              <a:t>PRIMARY KEY</a:t>
            </a:r>
            <a:r>
              <a:rPr lang="en-US" sz="1800" dirty="0">
                <a:latin typeface="Calibri" pitchFamily="34" charset="0"/>
                <a:cs typeface="Calibri" pitchFamily="34" charset="0"/>
              </a:rPr>
              <a:t> constraint, associated with a </a:t>
            </a:r>
            <a:r>
              <a:rPr lang="en-US" sz="1800" dirty="0">
                <a:cs typeface="Courier New" pitchFamily="49" charset="0"/>
              </a:rPr>
              <a:t>DEFAULT</a:t>
            </a:r>
            <a:r>
              <a:rPr lang="en-US" sz="1800" dirty="0">
                <a:latin typeface="Calibri" pitchFamily="34" charset="0"/>
                <a:cs typeface="Calibri" pitchFamily="34" charset="0"/>
              </a:rPr>
              <a:t> definition, and so forth.</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16</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Dropping Tables</a:t>
            </a:r>
          </a:p>
        </p:txBody>
      </p:sp>
      <p:sp>
        <p:nvSpPr>
          <p:cNvPr id="5" name="TextBox 4"/>
          <p:cNvSpPr txBox="1"/>
          <p:nvPr/>
        </p:nvSpPr>
        <p:spPr>
          <a:xfrm>
            <a:off x="381000" y="990600"/>
            <a:ext cx="8382000" cy="1200329"/>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a:t>
            </a:r>
            <a:r>
              <a:rPr lang="en-US" sz="1800" dirty="0">
                <a:cs typeface="Courier New" pitchFamily="49" charset="0"/>
              </a:rPr>
              <a:t>DROP TABLE</a:t>
            </a:r>
            <a:r>
              <a:rPr lang="en-US" sz="1800" dirty="0">
                <a:latin typeface="Calibri" pitchFamily="34" charset="0"/>
                <a:cs typeface="Calibri" pitchFamily="34" charset="0"/>
              </a:rPr>
              <a:t> statement removes a table definition, its data, and all associated objects such as indexes, triggers, constraints, and permission specifications for that table.</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for </a:t>
            </a:r>
            <a:r>
              <a:rPr lang="en-US" sz="1800" dirty="0">
                <a:cs typeface="Courier New" pitchFamily="49" charset="0"/>
              </a:rPr>
              <a:t>DROP TABLE</a:t>
            </a:r>
            <a:r>
              <a:rPr lang="en-US" sz="1800" dirty="0">
                <a:latin typeface="Calibri" pitchFamily="34" charset="0"/>
                <a:cs typeface="Calibri" pitchFamily="34" charset="0"/>
              </a:rPr>
              <a:t> statement is as follows:</a:t>
            </a:r>
          </a:p>
        </p:txBody>
      </p:sp>
      <p:sp>
        <p:nvSpPr>
          <p:cNvPr id="6" name="Rounded Rectangle 5"/>
          <p:cNvSpPr/>
          <p:nvPr/>
        </p:nvSpPr>
        <p:spPr>
          <a:xfrm>
            <a:off x="457200" y="2286000"/>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7" name="TextBox 6"/>
          <p:cNvSpPr txBox="1"/>
          <p:nvPr/>
        </p:nvSpPr>
        <p:spPr>
          <a:xfrm>
            <a:off x="457200" y="2881234"/>
            <a:ext cx="8001000" cy="760208"/>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DROP TABLE &lt;</a:t>
            </a:r>
            <a:r>
              <a:rPr lang="en-US" dirty="0" err="1"/>
              <a:t>Table_Name</a:t>
            </a:r>
            <a:r>
              <a:rPr lang="en-US" dirty="0"/>
              <a:t>&gt;</a:t>
            </a:r>
          </a:p>
          <a:p>
            <a:endParaRPr lang="en-US" dirty="0"/>
          </a:p>
        </p:txBody>
      </p:sp>
      <p:sp>
        <p:nvSpPr>
          <p:cNvPr id="8" name="TextBox 7"/>
          <p:cNvSpPr txBox="1"/>
          <p:nvPr/>
        </p:nvSpPr>
        <p:spPr>
          <a:xfrm>
            <a:off x="381000" y="3733800"/>
            <a:ext cx="8458200" cy="646331"/>
          </a:xfrm>
          <a:prstGeom prst="rect">
            <a:avLst/>
          </a:prstGeom>
          <a:noFill/>
        </p:spPr>
        <p:txBody>
          <a:bodyPr wrap="square" rtlCol="0">
            <a:spAutoFit/>
          </a:bodyPr>
          <a:lstStyle/>
          <a:p>
            <a:pPr>
              <a:lnSpc>
                <a:spcPct val="100000"/>
              </a:lnSpc>
              <a:spcBef>
                <a:spcPts val="0"/>
              </a:spcBef>
            </a:pPr>
            <a:r>
              <a:rPr lang="en-US" sz="1800" dirty="0">
                <a:latin typeface="Calibri" pitchFamily="34" charset="0"/>
                <a:cs typeface="Calibri" pitchFamily="34" charset="0"/>
              </a:rPr>
              <a:t>where,</a:t>
            </a:r>
          </a:p>
          <a:p>
            <a:pPr marL="231775">
              <a:lnSpc>
                <a:spcPct val="100000"/>
              </a:lnSpc>
              <a:spcBef>
                <a:spcPts val="0"/>
              </a:spcBef>
            </a:pPr>
            <a:r>
              <a:rPr lang="en-US" sz="1800" dirty="0">
                <a:cs typeface="Courier New" pitchFamily="49" charset="0"/>
              </a:rPr>
              <a:t>&lt;</a:t>
            </a:r>
            <a:r>
              <a:rPr lang="en-US" sz="1800" dirty="0" err="1">
                <a:cs typeface="Courier New" pitchFamily="49" charset="0"/>
              </a:rPr>
              <a:t>Table_Name</a:t>
            </a:r>
            <a:r>
              <a:rPr lang="en-US" sz="1800" dirty="0">
                <a:cs typeface="Courier New" pitchFamily="49" charset="0"/>
              </a:rPr>
              <a:t>&gt;</a:t>
            </a:r>
            <a:r>
              <a:rPr lang="en-US" sz="1800" dirty="0">
                <a:latin typeface="Calibri" pitchFamily="34" charset="0"/>
                <a:cs typeface="Calibri" pitchFamily="34" charset="0"/>
              </a:rPr>
              <a:t>: is the name of the table to be dropped.</a:t>
            </a:r>
          </a:p>
        </p:txBody>
      </p:sp>
      <p:sp>
        <p:nvSpPr>
          <p:cNvPr id="9" name="TextBox 8"/>
          <p:cNvSpPr txBox="1"/>
          <p:nvPr/>
        </p:nvSpPr>
        <p:spPr>
          <a:xfrm>
            <a:off x="381000" y="441960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how to drop a table:</a:t>
            </a:r>
          </a:p>
        </p:txBody>
      </p:sp>
      <p:sp>
        <p:nvSpPr>
          <p:cNvPr id="11" name="TextBox 10"/>
          <p:cNvSpPr txBox="1"/>
          <p:nvPr/>
        </p:nvSpPr>
        <p:spPr>
          <a:xfrm>
            <a:off x="457200" y="4876800"/>
            <a:ext cx="8001000" cy="1034899"/>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USE [CUST_DB]</a:t>
            </a:r>
          </a:p>
          <a:p>
            <a:r>
              <a:rPr lang="en-US" dirty="0"/>
              <a:t>DROP TABLE [</a:t>
            </a:r>
            <a:r>
              <a:rPr lang="en-US" dirty="0" err="1"/>
              <a:t>dbo</a:t>
            </a:r>
            <a:r>
              <a:rPr lang="en-US" dirty="0"/>
              <a:t>].[Table_1]</a:t>
            </a:r>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17</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Data Modification Statements 1-4</a:t>
            </a:r>
          </a:p>
        </p:txBody>
      </p:sp>
      <p:sp>
        <p:nvSpPr>
          <p:cNvPr id="5" name="TextBox 4"/>
          <p:cNvSpPr txBox="1"/>
          <p:nvPr/>
        </p:nvSpPr>
        <p:spPr>
          <a:xfrm>
            <a:off x="381000" y="990600"/>
            <a:ext cx="8382000" cy="923330"/>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statements used for modifying data are </a:t>
            </a:r>
            <a:r>
              <a:rPr lang="en-US" sz="1800" dirty="0">
                <a:cs typeface="Courier New" pitchFamily="49" charset="0"/>
              </a:rPr>
              <a:t>INSERT</a:t>
            </a:r>
            <a:r>
              <a:rPr lang="en-US" sz="1800" dirty="0">
                <a:latin typeface="Calibri" pitchFamily="34" charset="0"/>
                <a:cs typeface="Calibri" pitchFamily="34" charset="0"/>
              </a:rPr>
              <a:t>, </a:t>
            </a:r>
            <a:r>
              <a:rPr lang="en-US" sz="1800" dirty="0">
                <a:cs typeface="Courier New" pitchFamily="49" charset="0"/>
              </a:rPr>
              <a:t>UPDATE</a:t>
            </a:r>
            <a:r>
              <a:rPr lang="en-US" sz="1800" dirty="0">
                <a:latin typeface="Calibri" pitchFamily="34" charset="0"/>
                <a:cs typeface="Calibri" pitchFamily="34" charset="0"/>
              </a:rPr>
              <a:t>, and </a:t>
            </a:r>
            <a:r>
              <a:rPr lang="en-US" sz="1800" dirty="0">
                <a:cs typeface="Courier New" pitchFamily="49" charset="0"/>
              </a:rPr>
              <a:t>DELETE</a:t>
            </a:r>
            <a:r>
              <a:rPr lang="en-US" sz="1800" dirty="0">
                <a:latin typeface="Calibri" pitchFamily="34" charset="0"/>
                <a:cs typeface="Calibri" pitchFamily="34" charset="0"/>
              </a:rPr>
              <a:t> statements.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These are explained as follows:</a:t>
            </a:r>
          </a:p>
        </p:txBody>
      </p:sp>
      <p:grpSp>
        <p:nvGrpSpPr>
          <p:cNvPr id="6" name="Group 5"/>
          <p:cNvGrpSpPr/>
          <p:nvPr/>
        </p:nvGrpSpPr>
        <p:grpSpPr>
          <a:xfrm>
            <a:off x="381000" y="2057400"/>
            <a:ext cx="2133600" cy="457200"/>
            <a:chOff x="0" y="21039"/>
            <a:chExt cx="6096000" cy="1067040"/>
          </a:xfrm>
          <a:scene3d>
            <a:camera prst="orthographicFront"/>
            <a:lightRig rig="flat" dir="t"/>
          </a:scene3d>
        </p:grpSpPr>
        <p:sp>
          <p:nvSpPr>
            <p:cNvPr id="7" name="Rounded Rectangle 6"/>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8"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b="1" dirty="0">
                  <a:latin typeface="Calibri" pitchFamily="34" charset="0"/>
                  <a:cs typeface="Calibri" pitchFamily="34" charset="0"/>
                </a:rPr>
                <a:t>INSERT Statement</a:t>
              </a:r>
              <a:endParaRPr lang="en-US" sz="1800" b="1" kern="1200" dirty="0">
                <a:latin typeface="Calibri" pitchFamily="34" charset="0"/>
                <a:cs typeface="Calibri" pitchFamily="34" charset="0"/>
              </a:endParaRPr>
            </a:p>
          </p:txBody>
        </p:sp>
      </p:grpSp>
      <p:sp>
        <p:nvSpPr>
          <p:cNvPr id="9" name="TextBox 8"/>
          <p:cNvSpPr txBox="1"/>
          <p:nvPr/>
        </p:nvSpPr>
        <p:spPr>
          <a:xfrm>
            <a:off x="381000" y="2590800"/>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a:t>
            </a:r>
            <a:r>
              <a:rPr lang="en-US" sz="1800" dirty="0">
                <a:cs typeface="Courier New" pitchFamily="49" charset="0"/>
              </a:rPr>
              <a:t>INSERT</a:t>
            </a:r>
            <a:r>
              <a:rPr lang="en-US" sz="1800" dirty="0">
                <a:latin typeface="Calibri" pitchFamily="34" charset="0"/>
                <a:cs typeface="Calibri" pitchFamily="34" charset="0"/>
              </a:rPr>
              <a:t> statement adds a new row to a table.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for </a:t>
            </a:r>
            <a:r>
              <a:rPr lang="en-US" sz="1800" dirty="0">
                <a:cs typeface="Courier New" pitchFamily="49" charset="0"/>
              </a:rPr>
              <a:t>INSERT </a:t>
            </a:r>
            <a:r>
              <a:rPr lang="en-US" sz="1800" dirty="0">
                <a:latin typeface="Calibri" pitchFamily="34" charset="0"/>
                <a:cs typeface="Calibri" pitchFamily="34" charset="0"/>
              </a:rPr>
              <a:t>statement is as follows:</a:t>
            </a:r>
          </a:p>
        </p:txBody>
      </p:sp>
      <p:sp>
        <p:nvSpPr>
          <p:cNvPr id="10" name="Rounded Rectangle 9"/>
          <p:cNvSpPr/>
          <p:nvPr/>
        </p:nvSpPr>
        <p:spPr>
          <a:xfrm>
            <a:off x="457200" y="3352800"/>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11" name="TextBox 10"/>
          <p:cNvSpPr txBox="1"/>
          <p:nvPr/>
        </p:nvSpPr>
        <p:spPr>
          <a:xfrm>
            <a:off x="457200" y="3948034"/>
            <a:ext cx="8001000" cy="1018740"/>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INSERT [INTO] &lt;</a:t>
            </a:r>
            <a:r>
              <a:rPr lang="en-US" dirty="0" err="1"/>
              <a:t>Table_Name</a:t>
            </a:r>
            <a:r>
              <a:rPr lang="en-US" dirty="0"/>
              <a:t>&gt;</a:t>
            </a:r>
          </a:p>
          <a:p>
            <a:r>
              <a:rPr lang="en-US" dirty="0"/>
              <a:t>VALUES &lt;values&gt;</a:t>
            </a:r>
          </a:p>
          <a:p>
            <a:endParaRPr lang="en-US" dirty="0"/>
          </a:p>
        </p:txBody>
      </p:sp>
      <p:sp>
        <p:nvSpPr>
          <p:cNvPr id="12" name="TextBox 11"/>
          <p:cNvSpPr txBox="1"/>
          <p:nvPr/>
        </p:nvSpPr>
        <p:spPr>
          <a:xfrm>
            <a:off x="381000" y="5068669"/>
            <a:ext cx="8458200" cy="1200329"/>
          </a:xfrm>
          <a:prstGeom prst="rect">
            <a:avLst/>
          </a:prstGeom>
          <a:noFill/>
        </p:spPr>
        <p:txBody>
          <a:bodyPr wrap="square" rtlCol="0">
            <a:spAutoFit/>
          </a:bodyPr>
          <a:lstStyle/>
          <a:p>
            <a:pPr>
              <a:lnSpc>
                <a:spcPct val="100000"/>
              </a:lnSpc>
              <a:spcBef>
                <a:spcPts val="0"/>
              </a:spcBef>
            </a:pPr>
            <a:r>
              <a:rPr lang="en-US" sz="1800" dirty="0">
                <a:latin typeface="Calibri" pitchFamily="34" charset="0"/>
                <a:cs typeface="Calibri" pitchFamily="34" charset="0"/>
              </a:rPr>
              <a:t>where,</a:t>
            </a:r>
          </a:p>
          <a:p>
            <a:pPr marL="231775">
              <a:lnSpc>
                <a:spcPct val="100000"/>
              </a:lnSpc>
              <a:spcBef>
                <a:spcPts val="0"/>
              </a:spcBef>
            </a:pPr>
            <a:r>
              <a:rPr lang="en-US" sz="1800" dirty="0">
                <a:cs typeface="Courier New" pitchFamily="49" charset="0"/>
              </a:rPr>
              <a:t>&lt;</a:t>
            </a:r>
            <a:r>
              <a:rPr lang="en-US" sz="1800" dirty="0" err="1">
                <a:cs typeface="Courier New" pitchFamily="49" charset="0"/>
              </a:rPr>
              <a:t>Table_Name</a:t>
            </a:r>
            <a:r>
              <a:rPr lang="en-US" sz="1800" dirty="0">
                <a:cs typeface="Courier New" pitchFamily="49" charset="0"/>
              </a:rPr>
              <a:t>&gt;</a:t>
            </a:r>
            <a:r>
              <a:rPr lang="en-US" sz="1800" dirty="0">
                <a:latin typeface="Calibri" pitchFamily="34" charset="0"/>
                <a:cs typeface="Calibri" pitchFamily="34" charset="0"/>
              </a:rPr>
              <a:t>: is the name of the table in which row is to be inserted.</a:t>
            </a:r>
          </a:p>
          <a:p>
            <a:pPr marL="231775">
              <a:lnSpc>
                <a:spcPct val="100000"/>
              </a:lnSpc>
              <a:spcBef>
                <a:spcPts val="0"/>
              </a:spcBef>
            </a:pPr>
            <a:r>
              <a:rPr lang="en-US" sz="1800" dirty="0">
                <a:cs typeface="Courier New" pitchFamily="49" charset="0"/>
              </a:rPr>
              <a:t>[INTO]</a:t>
            </a:r>
            <a:r>
              <a:rPr lang="en-US" sz="1800" dirty="0">
                <a:latin typeface="Calibri" pitchFamily="34" charset="0"/>
                <a:cs typeface="Calibri" pitchFamily="34" charset="0"/>
              </a:rPr>
              <a:t>: is an optional keyword used between </a:t>
            </a:r>
            <a:r>
              <a:rPr lang="en-US" sz="1800" dirty="0">
                <a:cs typeface="Courier New" pitchFamily="49" charset="0"/>
              </a:rPr>
              <a:t>INSERT</a:t>
            </a:r>
            <a:r>
              <a:rPr lang="en-US" sz="1800" dirty="0">
                <a:latin typeface="Calibri" pitchFamily="34" charset="0"/>
                <a:cs typeface="Calibri" pitchFamily="34" charset="0"/>
              </a:rPr>
              <a:t> and the target table.</a:t>
            </a:r>
          </a:p>
          <a:p>
            <a:pPr marL="231775">
              <a:lnSpc>
                <a:spcPct val="100000"/>
              </a:lnSpc>
              <a:spcBef>
                <a:spcPts val="0"/>
              </a:spcBef>
            </a:pPr>
            <a:r>
              <a:rPr lang="en-US" sz="1800" dirty="0">
                <a:cs typeface="Courier New" pitchFamily="49" charset="0"/>
              </a:rPr>
              <a:t>&lt;Values&gt;</a:t>
            </a:r>
            <a:r>
              <a:rPr lang="en-US" sz="1800" dirty="0">
                <a:latin typeface="Calibri" pitchFamily="34" charset="0"/>
                <a:cs typeface="Calibri" pitchFamily="34" charset="0"/>
              </a:rPr>
              <a:t>: specifies the values for columns of the table.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18</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Data Modification Statements 2-4</a:t>
            </a:r>
          </a:p>
        </p:txBody>
      </p:sp>
      <p:sp>
        <p:nvSpPr>
          <p:cNvPr id="5" name="TextBox 4"/>
          <p:cNvSpPr txBox="1"/>
          <p:nvPr/>
        </p:nvSpPr>
        <p:spPr>
          <a:xfrm>
            <a:off x="381000" y="99060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adding a new row to the </a:t>
            </a:r>
            <a:r>
              <a:rPr lang="en-US" sz="1800" b="1" dirty="0">
                <a:cs typeface="Courier New" pitchFamily="49" charset="0"/>
              </a:rPr>
              <a:t>Table_2</a:t>
            </a:r>
            <a:r>
              <a:rPr lang="en-US" sz="1800" dirty="0">
                <a:latin typeface="Calibri" pitchFamily="34" charset="0"/>
                <a:cs typeface="Calibri" pitchFamily="34" charset="0"/>
              </a:rPr>
              <a:t> table:</a:t>
            </a:r>
          </a:p>
        </p:txBody>
      </p:sp>
      <p:sp>
        <p:nvSpPr>
          <p:cNvPr id="6" name="TextBox 5"/>
          <p:cNvSpPr txBox="1"/>
          <p:nvPr/>
        </p:nvSpPr>
        <p:spPr>
          <a:xfrm>
            <a:off x="685800" y="1371600"/>
            <a:ext cx="7772400" cy="760208"/>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INSERT INTO [</a:t>
            </a:r>
            <a:r>
              <a:rPr lang="en-US" dirty="0" err="1"/>
              <a:t>dbo</a:t>
            </a:r>
            <a:r>
              <a:rPr lang="en-US" dirty="0"/>
              <a:t>].[Table_2] VALUES (101, 'Richard Parker', '</a:t>
            </a:r>
            <a:r>
              <a:rPr lang="en-US" dirty="0" err="1"/>
              <a:t>Richy</a:t>
            </a:r>
            <a:r>
              <a:rPr lang="en-US" dirty="0"/>
              <a:t>')</a:t>
            </a:r>
          </a:p>
          <a:p>
            <a:r>
              <a:rPr lang="en-US" dirty="0"/>
              <a:t>GO</a:t>
            </a:r>
          </a:p>
        </p:txBody>
      </p:sp>
      <p:sp>
        <p:nvSpPr>
          <p:cNvPr id="7" name="TextBox 6"/>
          <p:cNvSpPr txBox="1"/>
          <p:nvPr/>
        </p:nvSpPr>
        <p:spPr>
          <a:xfrm>
            <a:off x="381000" y="2209800"/>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outcome of this will be that one row with the given data is inserted into the table. </a:t>
            </a:r>
          </a:p>
        </p:txBody>
      </p:sp>
      <p:grpSp>
        <p:nvGrpSpPr>
          <p:cNvPr id="8" name="Group 7"/>
          <p:cNvGrpSpPr/>
          <p:nvPr/>
        </p:nvGrpSpPr>
        <p:grpSpPr>
          <a:xfrm>
            <a:off x="381000" y="2895600"/>
            <a:ext cx="2133600" cy="457200"/>
            <a:chOff x="0" y="21039"/>
            <a:chExt cx="6096000" cy="1067040"/>
          </a:xfrm>
          <a:scene3d>
            <a:camera prst="orthographicFront"/>
            <a:lightRig rig="flat" dir="t"/>
          </a:scene3d>
        </p:grpSpPr>
        <p:sp>
          <p:nvSpPr>
            <p:cNvPr id="9" name="Rounded Rectangle 8"/>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10"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b="1" dirty="0">
                  <a:latin typeface="Calibri" pitchFamily="34" charset="0"/>
                  <a:cs typeface="Calibri" pitchFamily="34" charset="0"/>
                </a:rPr>
                <a:t>UPDATE Statement</a:t>
              </a:r>
              <a:endParaRPr lang="en-US" sz="1800" b="1" kern="1200" dirty="0">
                <a:latin typeface="Calibri" pitchFamily="34" charset="0"/>
                <a:cs typeface="Calibri" pitchFamily="34" charset="0"/>
              </a:endParaRPr>
            </a:p>
          </p:txBody>
        </p:sp>
      </p:grpSp>
      <p:sp>
        <p:nvSpPr>
          <p:cNvPr id="11" name="TextBox 10"/>
          <p:cNvSpPr txBox="1"/>
          <p:nvPr/>
        </p:nvSpPr>
        <p:spPr>
          <a:xfrm>
            <a:off x="381000" y="3429000"/>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a:t>
            </a:r>
            <a:r>
              <a:rPr lang="en-US" sz="1800" dirty="0">
                <a:cs typeface="Courier New" pitchFamily="49" charset="0"/>
              </a:rPr>
              <a:t>UPDATE</a:t>
            </a:r>
            <a:r>
              <a:rPr lang="en-US" sz="1800" dirty="0">
                <a:latin typeface="Calibri" pitchFamily="34" charset="0"/>
                <a:cs typeface="Calibri" pitchFamily="34" charset="0"/>
              </a:rPr>
              <a:t> statement modifies the data in the table.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for </a:t>
            </a:r>
            <a:r>
              <a:rPr lang="en-US" sz="1800" dirty="0">
                <a:cs typeface="Courier New" pitchFamily="49" charset="0"/>
              </a:rPr>
              <a:t>UPDATE </a:t>
            </a:r>
            <a:r>
              <a:rPr lang="en-US" sz="1800" dirty="0">
                <a:latin typeface="Calibri" pitchFamily="34" charset="0"/>
                <a:cs typeface="Calibri" pitchFamily="34" charset="0"/>
              </a:rPr>
              <a:t>statement is as follows:</a:t>
            </a:r>
          </a:p>
        </p:txBody>
      </p:sp>
      <p:sp>
        <p:nvSpPr>
          <p:cNvPr id="12" name="Rounded Rectangle 11"/>
          <p:cNvSpPr/>
          <p:nvPr/>
        </p:nvSpPr>
        <p:spPr>
          <a:xfrm>
            <a:off x="457200" y="4177226"/>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13" name="TextBox 12"/>
          <p:cNvSpPr txBox="1"/>
          <p:nvPr/>
        </p:nvSpPr>
        <p:spPr>
          <a:xfrm>
            <a:off x="457200" y="4726192"/>
            <a:ext cx="8001000" cy="760208"/>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UPDATE &lt;</a:t>
            </a:r>
            <a:r>
              <a:rPr lang="en-US" dirty="0" err="1"/>
              <a:t>Table_Name</a:t>
            </a:r>
            <a:r>
              <a:rPr lang="en-US" dirty="0"/>
              <a:t>&gt;</a:t>
            </a:r>
          </a:p>
          <a:p>
            <a:r>
              <a:rPr lang="en-US" dirty="0"/>
              <a:t>SET &lt;</a:t>
            </a:r>
            <a:r>
              <a:rPr lang="en-US" dirty="0" err="1"/>
              <a:t>Column_Name</a:t>
            </a:r>
            <a:r>
              <a:rPr lang="en-US" dirty="0"/>
              <a:t> = Value&gt;</a:t>
            </a:r>
          </a:p>
          <a:p>
            <a:r>
              <a:rPr lang="en-US" dirty="0"/>
              <a:t>[WHERE &lt;Search condition&gt;]</a:t>
            </a:r>
          </a:p>
        </p:txBody>
      </p:sp>
      <p:sp>
        <p:nvSpPr>
          <p:cNvPr id="14" name="TextBox 13"/>
          <p:cNvSpPr txBox="1"/>
          <p:nvPr/>
        </p:nvSpPr>
        <p:spPr>
          <a:xfrm>
            <a:off x="381000" y="5486400"/>
            <a:ext cx="8458200" cy="1200329"/>
          </a:xfrm>
          <a:prstGeom prst="rect">
            <a:avLst/>
          </a:prstGeom>
          <a:noFill/>
        </p:spPr>
        <p:txBody>
          <a:bodyPr wrap="square" rtlCol="0">
            <a:spAutoFit/>
          </a:bodyPr>
          <a:lstStyle/>
          <a:p>
            <a:pPr>
              <a:lnSpc>
                <a:spcPct val="100000"/>
              </a:lnSpc>
              <a:spcBef>
                <a:spcPts val="0"/>
              </a:spcBef>
            </a:pPr>
            <a:r>
              <a:rPr lang="en-US" sz="1800" dirty="0">
                <a:latin typeface="Calibri" pitchFamily="34" charset="0"/>
                <a:cs typeface="Calibri" pitchFamily="34" charset="0"/>
              </a:rPr>
              <a:t>where,</a:t>
            </a:r>
          </a:p>
          <a:p>
            <a:pPr marL="231775">
              <a:lnSpc>
                <a:spcPct val="100000"/>
              </a:lnSpc>
              <a:spcBef>
                <a:spcPts val="0"/>
              </a:spcBef>
            </a:pPr>
            <a:r>
              <a:rPr lang="en-US" sz="1800" dirty="0">
                <a:cs typeface="Courier New" pitchFamily="49" charset="0"/>
              </a:rPr>
              <a:t>&lt;</a:t>
            </a:r>
            <a:r>
              <a:rPr lang="en-US" sz="1800" dirty="0" err="1">
                <a:cs typeface="Courier New" pitchFamily="49" charset="0"/>
              </a:rPr>
              <a:t>Table_Name</a:t>
            </a:r>
            <a:r>
              <a:rPr lang="en-US" sz="1800" dirty="0">
                <a:cs typeface="Courier New" pitchFamily="49" charset="0"/>
              </a:rPr>
              <a:t>&gt;</a:t>
            </a:r>
            <a:r>
              <a:rPr lang="en-US" sz="1800" dirty="0">
                <a:latin typeface="Calibri" pitchFamily="34" charset="0"/>
                <a:cs typeface="Calibri" pitchFamily="34" charset="0"/>
              </a:rPr>
              <a:t>: is the name of the table where records are to be updated.</a:t>
            </a:r>
          </a:p>
          <a:p>
            <a:pPr marL="231775">
              <a:lnSpc>
                <a:spcPct val="100000"/>
              </a:lnSpc>
              <a:spcBef>
                <a:spcPts val="0"/>
              </a:spcBef>
            </a:pPr>
            <a:r>
              <a:rPr lang="en-US" sz="1800" dirty="0">
                <a:cs typeface="Courier New" pitchFamily="49" charset="0"/>
              </a:rPr>
              <a:t>&lt;</a:t>
            </a:r>
            <a:r>
              <a:rPr lang="en-US" sz="1800" dirty="0" err="1">
                <a:cs typeface="Courier New" pitchFamily="49" charset="0"/>
              </a:rPr>
              <a:t>Column_Name</a:t>
            </a:r>
            <a:r>
              <a:rPr lang="en-US" sz="1800" dirty="0">
                <a:cs typeface="Courier New" pitchFamily="49" charset="0"/>
              </a:rPr>
              <a:t>&gt;</a:t>
            </a:r>
            <a:r>
              <a:rPr lang="en-US" sz="1800" dirty="0">
                <a:latin typeface="Calibri" pitchFamily="34" charset="0"/>
                <a:cs typeface="Calibri" pitchFamily="34" charset="0"/>
              </a:rPr>
              <a:t>: is the name of the column in the table in which record is to be updated.</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19</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Data Modification Statements 3-4</a:t>
            </a:r>
          </a:p>
        </p:txBody>
      </p:sp>
      <p:sp>
        <p:nvSpPr>
          <p:cNvPr id="5" name="TextBox 4"/>
          <p:cNvSpPr txBox="1"/>
          <p:nvPr/>
        </p:nvSpPr>
        <p:spPr>
          <a:xfrm>
            <a:off x="381000" y="1066800"/>
            <a:ext cx="8458200" cy="923330"/>
          </a:xfrm>
          <a:prstGeom prst="rect">
            <a:avLst/>
          </a:prstGeom>
          <a:noFill/>
        </p:spPr>
        <p:txBody>
          <a:bodyPr wrap="square" rtlCol="0">
            <a:spAutoFit/>
          </a:bodyPr>
          <a:lstStyle/>
          <a:p>
            <a:pPr marL="231775">
              <a:lnSpc>
                <a:spcPct val="100000"/>
              </a:lnSpc>
              <a:spcBef>
                <a:spcPts val="0"/>
              </a:spcBef>
            </a:pPr>
            <a:r>
              <a:rPr lang="en-US" sz="1800" dirty="0">
                <a:cs typeface="Courier New" pitchFamily="49" charset="0"/>
              </a:rPr>
              <a:t>&lt;Value&gt;</a:t>
            </a:r>
            <a:r>
              <a:rPr lang="en-US" sz="1800" dirty="0">
                <a:latin typeface="Calibri" pitchFamily="34" charset="0"/>
                <a:cs typeface="Calibri" pitchFamily="34" charset="0"/>
              </a:rPr>
              <a:t>: specifies the new value for the modified column.</a:t>
            </a:r>
          </a:p>
          <a:p>
            <a:pPr marL="231775">
              <a:lnSpc>
                <a:spcPct val="100000"/>
              </a:lnSpc>
              <a:spcBef>
                <a:spcPts val="0"/>
              </a:spcBef>
            </a:pPr>
            <a:r>
              <a:rPr lang="en-US" sz="1800" dirty="0">
                <a:cs typeface="Courier New" pitchFamily="49" charset="0"/>
              </a:rPr>
              <a:t>&lt;Search condition&gt;</a:t>
            </a:r>
            <a:r>
              <a:rPr lang="en-US" sz="1800" dirty="0">
                <a:latin typeface="Calibri" pitchFamily="34" charset="0"/>
                <a:cs typeface="Calibri" pitchFamily="34" charset="0"/>
              </a:rPr>
              <a:t>: specifies the condition to be met for the rows to be deleted.</a:t>
            </a:r>
          </a:p>
        </p:txBody>
      </p:sp>
      <p:sp>
        <p:nvSpPr>
          <p:cNvPr id="6" name="TextBox 5"/>
          <p:cNvSpPr txBox="1"/>
          <p:nvPr/>
        </p:nvSpPr>
        <p:spPr>
          <a:xfrm>
            <a:off x="381000" y="2057400"/>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the use of the </a:t>
            </a:r>
            <a:r>
              <a:rPr lang="en-US" sz="1800" dirty="0">
                <a:cs typeface="Courier New" pitchFamily="49" charset="0"/>
              </a:rPr>
              <a:t>UPDATE</a:t>
            </a:r>
            <a:r>
              <a:rPr lang="en-US" sz="1800" dirty="0">
                <a:latin typeface="Calibri" pitchFamily="34" charset="0"/>
                <a:cs typeface="Calibri" pitchFamily="34" charset="0"/>
              </a:rPr>
              <a:t> statement to modify the value in column </a:t>
            </a:r>
            <a:r>
              <a:rPr lang="en-US" sz="1800" b="1" dirty="0" err="1">
                <a:cs typeface="Courier New" pitchFamily="49" charset="0"/>
              </a:rPr>
              <a:t>Contact_number</a:t>
            </a:r>
            <a:r>
              <a:rPr lang="en-US" sz="1800" dirty="0">
                <a:latin typeface="Calibri" pitchFamily="34" charset="0"/>
                <a:cs typeface="Calibri" pitchFamily="34" charset="0"/>
              </a:rPr>
              <a:t>:</a:t>
            </a:r>
          </a:p>
        </p:txBody>
      </p:sp>
      <p:sp>
        <p:nvSpPr>
          <p:cNvPr id="7" name="TextBox 6"/>
          <p:cNvSpPr txBox="1"/>
          <p:nvPr/>
        </p:nvSpPr>
        <p:spPr>
          <a:xfrm>
            <a:off x="685800" y="2897392"/>
            <a:ext cx="7772400" cy="927177"/>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UPDATE [</a:t>
            </a:r>
            <a:r>
              <a:rPr lang="en-US" dirty="0" err="1"/>
              <a:t>dbo</a:t>
            </a:r>
            <a:r>
              <a:rPr lang="en-US" dirty="0"/>
              <a:t>].[Table_2] SET </a:t>
            </a:r>
            <a:r>
              <a:rPr lang="en-US" dirty="0" err="1"/>
              <a:t>Contact_number</a:t>
            </a:r>
            <a:r>
              <a:rPr lang="en-US" dirty="0"/>
              <a:t> = 5432679 WHERE </a:t>
            </a:r>
            <a:r>
              <a:rPr lang="en-US" dirty="0" err="1"/>
              <a:t>Contact_name</a:t>
            </a:r>
            <a:r>
              <a:rPr lang="en-US" dirty="0"/>
              <a:t> LIKE '</a:t>
            </a:r>
            <a:r>
              <a:rPr lang="en-US" dirty="0" err="1"/>
              <a:t>Richy</a:t>
            </a:r>
            <a:r>
              <a:rPr lang="en-US" dirty="0"/>
              <a:t>'</a:t>
            </a:r>
          </a:p>
          <a:p>
            <a:r>
              <a:rPr lang="en-US" dirty="0"/>
              <a:t>GO</a:t>
            </a:r>
          </a:p>
        </p:txBody>
      </p:sp>
      <p:sp>
        <p:nvSpPr>
          <p:cNvPr id="8" name="TextBox 7"/>
          <p:cNvSpPr txBox="1"/>
          <p:nvPr/>
        </p:nvSpPr>
        <p:spPr>
          <a:xfrm>
            <a:off x="381000" y="3925669"/>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figure shows the output of </a:t>
            </a:r>
            <a:r>
              <a:rPr lang="en-US" sz="1800" dirty="0">
                <a:cs typeface="Courier New" pitchFamily="49" charset="0"/>
              </a:rPr>
              <a:t>UPDATE</a:t>
            </a:r>
            <a:r>
              <a:rPr lang="en-US" sz="1800" dirty="0">
                <a:latin typeface="Calibri" pitchFamily="34" charset="0"/>
                <a:cs typeface="Calibri" pitchFamily="34" charset="0"/>
              </a:rPr>
              <a:t> statement:</a:t>
            </a:r>
          </a:p>
        </p:txBody>
      </p:sp>
      <p:pic>
        <p:nvPicPr>
          <p:cNvPr id="9" name="Picture 8" descr="Figure 7.1.tif"/>
          <p:cNvPicPr>
            <a:picLocks noChangeAspect="1"/>
          </p:cNvPicPr>
          <p:nvPr/>
        </p:nvPicPr>
        <p:blipFill>
          <a:blip r:embed="rId2" cstate="print"/>
          <a:stretch>
            <a:fillRect/>
          </a:stretch>
        </p:blipFill>
        <p:spPr>
          <a:xfrm>
            <a:off x="914400" y="4495800"/>
            <a:ext cx="7233920" cy="12192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D1E230C-1DD9-4275-A21C-59EFA7CFE590}"/>
              </a:ext>
            </a:extLst>
          </p:cNvPr>
          <p:cNvSpPr>
            <a:spLocks noGrp="1"/>
          </p:cNvSpPr>
          <p:nvPr>
            <p:ph type="sldNum" sz="quarter" idx="10"/>
          </p:nvPr>
        </p:nvSpPr>
        <p:spPr/>
        <p:txBody>
          <a:bodyPr/>
          <a:lstStyle/>
          <a:p>
            <a:pPr>
              <a:defRPr/>
            </a:pPr>
            <a:fld id="{00955DD6-A7F2-49FA-B365-0779B3D93175}" type="slidenum">
              <a:rPr lang="en-US" smtClean="0"/>
              <a:pPr>
                <a:defRPr/>
              </a:pPr>
              <a:t>2</a:t>
            </a:fld>
            <a:endParaRPr lang="en-US"/>
          </a:p>
        </p:txBody>
      </p:sp>
      <p:sp>
        <p:nvSpPr>
          <p:cNvPr id="3" name="Footer Placeholder 2">
            <a:extLst>
              <a:ext uri="{FF2B5EF4-FFF2-40B4-BE49-F238E27FC236}">
                <a16:creationId xmlns:a16="http://schemas.microsoft.com/office/drawing/2014/main" id="{742BF5A6-128A-4A87-BFC0-DCCCF875B9C1}"/>
              </a:ext>
            </a:extLst>
          </p:cNvPr>
          <p:cNvSpPr>
            <a:spLocks noGrp="1"/>
          </p:cNvSpPr>
          <p:nvPr>
            <p:ph type="ftr" sz="quarter" idx="11"/>
          </p:nvPr>
        </p:nvSpPr>
        <p:spPr/>
        <p:txBody>
          <a:bodyPr/>
          <a:lstStyle/>
          <a:p>
            <a:pPr>
              <a:defRPr/>
            </a:pPr>
            <a:r>
              <a:rPr lang="en-US"/>
              <a:t>Creating Tables/ Session 7 </a:t>
            </a:r>
            <a:endParaRPr lang="en-US" dirty="0"/>
          </a:p>
        </p:txBody>
      </p:sp>
      <p:sp>
        <p:nvSpPr>
          <p:cNvPr id="4" name="Title 3">
            <a:extLst>
              <a:ext uri="{FF2B5EF4-FFF2-40B4-BE49-F238E27FC236}">
                <a16:creationId xmlns:a16="http://schemas.microsoft.com/office/drawing/2014/main" id="{419D191F-5AB8-4767-A94B-4E02BBB4DAC1}"/>
              </a:ext>
            </a:extLst>
          </p:cNvPr>
          <p:cNvSpPr>
            <a:spLocks noGrp="1"/>
          </p:cNvSpPr>
          <p:nvPr>
            <p:ph type="title"/>
          </p:nvPr>
        </p:nvSpPr>
        <p:spPr/>
        <p:txBody>
          <a:bodyPr/>
          <a:lstStyle/>
          <a:p>
            <a:r>
              <a:rPr lang="en-US" dirty="0"/>
              <a:t>Quan tam</a:t>
            </a:r>
          </a:p>
        </p:txBody>
      </p:sp>
      <p:sp>
        <p:nvSpPr>
          <p:cNvPr id="5" name="TextBox 4">
            <a:extLst>
              <a:ext uri="{FF2B5EF4-FFF2-40B4-BE49-F238E27FC236}">
                <a16:creationId xmlns:a16="http://schemas.microsoft.com/office/drawing/2014/main" id="{1E2082A1-9975-4BEC-A496-1B6F2940634F}"/>
              </a:ext>
            </a:extLst>
          </p:cNvPr>
          <p:cNvSpPr txBox="1"/>
          <p:nvPr/>
        </p:nvSpPr>
        <p:spPr>
          <a:xfrm>
            <a:off x="381000" y="1447800"/>
            <a:ext cx="8382000" cy="4872872"/>
          </a:xfrm>
          <a:prstGeom prst="rect">
            <a:avLst/>
          </a:prstGeom>
          <a:noFill/>
        </p:spPr>
        <p:txBody>
          <a:bodyPr wrap="square" rtlCol="0">
            <a:spAutoFit/>
          </a:bodyPr>
          <a:lstStyle/>
          <a:p>
            <a:r>
              <a:rPr lang="en-US" sz="2400" b="1" dirty="0"/>
              <a:t>1&gt;Create </a:t>
            </a:r>
            <a:r>
              <a:rPr lang="en-US" sz="2400" b="1" dirty="0" err="1"/>
              <a:t>Tables,drop</a:t>
            </a:r>
            <a:r>
              <a:rPr lang="en-US" sz="2400" b="1" dirty="0"/>
              <a:t> </a:t>
            </a:r>
          </a:p>
          <a:p>
            <a:r>
              <a:rPr lang="en-US" sz="2400" b="1" dirty="0"/>
              <a:t>2&gt;Data type</a:t>
            </a:r>
          </a:p>
          <a:p>
            <a:r>
              <a:rPr lang="en-US" sz="2400" b="1" dirty="0"/>
              <a:t>3&gt;IDENTITY(so star, so + up):auto dem </a:t>
            </a:r>
          </a:p>
          <a:p>
            <a:r>
              <a:rPr lang="en-US" sz="2400" b="1" dirty="0"/>
              <a:t>4&gt;foreign key</a:t>
            </a:r>
          </a:p>
          <a:p>
            <a:r>
              <a:rPr lang="en-US" sz="2400" b="1" dirty="0"/>
              <a:t>5&gt; Globally Unique Identifiers </a:t>
            </a:r>
          </a:p>
          <a:p>
            <a:r>
              <a:rPr lang="en-US" sz="2400" b="1" dirty="0"/>
              <a:t>6&gt;Unique(phan </a:t>
            </a:r>
            <a:r>
              <a:rPr lang="en-US" sz="2400" b="1" dirty="0" err="1"/>
              <a:t>tu</a:t>
            </a:r>
            <a:r>
              <a:rPr lang="en-US" sz="2400" b="1" dirty="0"/>
              <a:t> dung </a:t>
            </a:r>
            <a:r>
              <a:rPr lang="en-US" sz="2400" b="1" dirty="0" err="1"/>
              <a:t>cho</a:t>
            </a:r>
            <a:r>
              <a:rPr lang="en-US" sz="2400" b="1" dirty="0"/>
              <a:t> create table chi co </a:t>
            </a:r>
            <a:r>
              <a:rPr lang="en-US" sz="2400" b="1" dirty="0" err="1"/>
              <a:t>cac</a:t>
            </a:r>
            <a:r>
              <a:rPr lang="en-US" sz="2400" b="1" dirty="0"/>
              <a:t> so </a:t>
            </a:r>
            <a:r>
              <a:rPr lang="en-US" sz="2400" b="1" dirty="0" err="1"/>
              <a:t>khac</a:t>
            </a:r>
            <a:r>
              <a:rPr lang="en-US" sz="2400" b="1" dirty="0"/>
              <a:t> </a:t>
            </a:r>
            <a:r>
              <a:rPr lang="en-US" sz="2400" b="1" dirty="0" err="1"/>
              <a:t>nhau</a:t>
            </a:r>
            <a:r>
              <a:rPr lang="en-US" sz="2400" b="1" dirty="0"/>
              <a:t>)</a:t>
            </a:r>
          </a:p>
          <a:p>
            <a:r>
              <a:rPr lang="en-US" sz="2400" b="1" dirty="0"/>
              <a:t>7&gt;Column Nullability </a:t>
            </a:r>
          </a:p>
          <a:p>
            <a:r>
              <a:rPr lang="en-US" sz="2400" b="1" dirty="0"/>
              <a:t>8&gt;Check(</a:t>
            </a:r>
            <a:r>
              <a:rPr lang="en-US" sz="2400" b="1" dirty="0" err="1"/>
              <a:t>k.tra</a:t>
            </a:r>
            <a:r>
              <a:rPr lang="en-US" sz="2400" b="1" dirty="0"/>
              <a:t>),default(mac </a:t>
            </a:r>
            <a:r>
              <a:rPr lang="en-US" sz="2400" b="1" dirty="0" err="1"/>
              <a:t>dinh</a:t>
            </a:r>
            <a:r>
              <a:rPr lang="en-US" sz="2400" b="1" dirty="0"/>
              <a:t>)</a:t>
            </a:r>
          </a:p>
          <a:p>
            <a:r>
              <a:rPr lang="en-US" sz="2400" b="1" dirty="0"/>
              <a:t>9&gt;Not null</a:t>
            </a:r>
          </a:p>
          <a:p>
            <a:r>
              <a:rPr lang="en-US" sz="2400" b="1" dirty="0"/>
              <a:t>10&gt;Summary</a:t>
            </a:r>
          </a:p>
          <a:p>
            <a:endParaRPr lang="en-US" dirty="0"/>
          </a:p>
        </p:txBody>
      </p:sp>
    </p:spTree>
    <p:extLst>
      <p:ext uri="{BB962C8B-B14F-4D97-AF65-F5344CB8AC3E}">
        <p14:creationId xmlns:p14="http://schemas.microsoft.com/office/powerpoint/2010/main" val="19574186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20</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Data Modification Statements 4-4</a:t>
            </a:r>
          </a:p>
        </p:txBody>
      </p:sp>
      <p:grpSp>
        <p:nvGrpSpPr>
          <p:cNvPr id="9" name="Group 8"/>
          <p:cNvGrpSpPr/>
          <p:nvPr/>
        </p:nvGrpSpPr>
        <p:grpSpPr>
          <a:xfrm>
            <a:off x="381000" y="1085671"/>
            <a:ext cx="2133600" cy="457200"/>
            <a:chOff x="0" y="21039"/>
            <a:chExt cx="6096000" cy="1067040"/>
          </a:xfrm>
          <a:scene3d>
            <a:camera prst="orthographicFront"/>
            <a:lightRig rig="flat" dir="t"/>
          </a:scene3d>
        </p:grpSpPr>
        <p:sp>
          <p:nvSpPr>
            <p:cNvPr id="10" name="Rounded Rectangle 9"/>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11"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b="1" dirty="0">
                  <a:latin typeface="Calibri" pitchFamily="34" charset="0"/>
                  <a:cs typeface="Calibri" pitchFamily="34" charset="0"/>
                </a:rPr>
                <a:t>DELETE Statement</a:t>
              </a:r>
              <a:endParaRPr lang="en-US" sz="1800" b="1" kern="1200" dirty="0">
                <a:latin typeface="Calibri" pitchFamily="34" charset="0"/>
                <a:cs typeface="Calibri" pitchFamily="34" charset="0"/>
              </a:endParaRPr>
            </a:p>
          </p:txBody>
        </p:sp>
      </p:grpSp>
      <p:sp>
        <p:nvSpPr>
          <p:cNvPr id="12" name="TextBox 11"/>
          <p:cNvSpPr txBox="1"/>
          <p:nvPr/>
        </p:nvSpPr>
        <p:spPr>
          <a:xfrm>
            <a:off x="381000" y="1619071"/>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a:t>
            </a:r>
            <a:r>
              <a:rPr lang="en-US" sz="1800" dirty="0">
                <a:cs typeface="Courier New" pitchFamily="49" charset="0"/>
              </a:rPr>
              <a:t>DELETE</a:t>
            </a:r>
            <a:r>
              <a:rPr lang="en-US" sz="1800" dirty="0">
                <a:latin typeface="Calibri" pitchFamily="34" charset="0"/>
                <a:cs typeface="Calibri" pitchFamily="34" charset="0"/>
              </a:rPr>
              <a:t> statement removes rows from a table.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for </a:t>
            </a:r>
            <a:r>
              <a:rPr lang="en-US" sz="1800" dirty="0">
                <a:cs typeface="Courier New" pitchFamily="49" charset="0"/>
              </a:rPr>
              <a:t>DELETE</a:t>
            </a:r>
            <a:r>
              <a:rPr lang="en-US" sz="1800" dirty="0">
                <a:latin typeface="Calibri" pitchFamily="34" charset="0"/>
                <a:cs typeface="Calibri" pitchFamily="34" charset="0"/>
              </a:rPr>
              <a:t> statement is as follows:</a:t>
            </a:r>
          </a:p>
        </p:txBody>
      </p:sp>
      <p:sp>
        <p:nvSpPr>
          <p:cNvPr id="13" name="Rounded Rectangle 12"/>
          <p:cNvSpPr/>
          <p:nvPr/>
        </p:nvSpPr>
        <p:spPr>
          <a:xfrm>
            <a:off x="457200" y="2367297"/>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14" name="TextBox 13"/>
          <p:cNvSpPr txBox="1"/>
          <p:nvPr/>
        </p:nvSpPr>
        <p:spPr>
          <a:xfrm>
            <a:off x="609600" y="2895600"/>
            <a:ext cx="8001000" cy="517834"/>
          </a:xfrm>
          <a:prstGeom prst="rect">
            <a:avLst/>
          </a:prstGeom>
          <a:solidFill>
            <a:schemeClr val="accent1">
              <a:lumMod val="60000"/>
              <a:lumOff val="40000"/>
            </a:schemeClr>
          </a:solidFill>
          <a:ln>
            <a:solidFill>
              <a:schemeClr val="tx1"/>
            </a:solidFill>
          </a:ln>
        </p:spPr>
        <p:txBody>
          <a:bodyPr wrap="square" rtlCol="0">
            <a:spAutoFit/>
          </a:bodyPr>
          <a:lstStyle/>
          <a:p>
            <a:r>
              <a:rPr lang="en-US" dirty="0"/>
              <a:t>DELETE FROM &lt;</a:t>
            </a:r>
            <a:r>
              <a:rPr lang="en-US" dirty="0" err="1"/>
              <a:t>Table_Name</a:t>
            </a:r>
            <a:r>
              <a:rPr lang="en-US" dirty="0"/>
              <a:t>&gt;</a:t>
            </a:r>
          </a:p>
          <a:p>
            <a:r>
              <a:rPr lang="en-US" dirty="0"/>
              <a:t>[WHERE &lt;Search condition&gt;]</a:t>
            </a:r>
          </a:p>
        </p:txBody>
      </p:sp>
      <p:sp>
        <p:nvSpPr>
          <p:cNvPr id="15" name="TextBox 14"/>
          <p:cNvSpPr txBox="1"/>
          <p:nvPr/>
        </p:nvSpPr>
        <p:spPr>
          <a:xfrm>
            <a:off x="533400" y="3352800"/>
            <a:ext cx="8458200" cy="923330"/>
          </a:xfrm>
          <a:prstGeom prst="rect">
            <a:avLst/>
          </a:prstGeom>
          <a:noFill/>
        </p:spPr>
        <p:txBody>
          <a:bodyPr wrap="square" rtlCol="0">
            <a:spAutoFit/>
          </a:bodyPr>
          <a:lstStyle/>
          <a:p>
            <a:pPr>
              <a:lnSpc>
                <a:spcPct val="100000"/>
              </a:lnSpc>
              <a:spcBef>
                <a:spcPts val="0"/>
              </a:spcBef>
            </a:pPr>
            <a:r>
              <a:rPr lang="en-US" sz="1800" dirty="0">
                <a:latin typeface="Calibri" pitchFamily="34" charset="0"/>
                <a:cs typeface="Calibri" pitchFamily="34" charset="0"/>
              </a:rPr>
              <a:t>where,</a:t>
            </a:r>
          </a:p>
          <a:p>
            <a:pPr marL="231775">
              <a:lnSpc>
                <a:spcPct val="100000"/>
              </a:lnSpc>
              <a:spcBef>
                <a:spcPts val="0"/>
              </a:spcBef>
            </a:pPr>
            <a:r>
              <a:rPr lang="en-US" sz="1800" dirty="0">
                <a:cs typeface="Courier New" pitchFamily="49" charset="0"/>
              </a:rPr>
              <a:t>&lt;</a:t>
            </a:r>
            <a:r>
              <a:rPr lang="en-US" sz="1800" dirty="0" err="1">
                <a:cs typeface="Courier New" pitchFamily="49" charset="0"/>
              </a:rPr>
              <a:t>Table_Name</a:t>
            </a:r>
            <a:r>
              <a:rPr lang="en-US" sz="1800" dirty="0">
                <a:cs typeface="Courier New" pitchFamily="49" charset="0"/>
              </a:rPr>
              <a:t>&gt;: </a:t>
            </a:r>
            <a:r>
              <a:rPr lang="en-US" sz="1800" dirty="0">
                <a:latin typeface="Calibri" pitchFamily="34" charset="0"/>
                <a:cs typeface="Calibri" pitchFamily="34" charset="0"/>
              </a:rPr>
              <a:t>is the name of the table from which the records are to be deleted.</a:t>
            </a:r>
          </a:p>
        </p:txBody>
      </p:sp>
      <p:sp>
        <p:nvSpPr>
          <p:cNvPr id="16" name="TextBox 15"/>
          <p:cNvSpPr txBox="1"/>
          <p:nvPr/>
        </p:nvSpPr>
        <p:spPr>
          <a:xfrm>
            <a:off x="381000" y="4237672"/>
            <a:ext cx="8382000" cy="1200329"/>
          </a:xfrm>
          <a:prstGeom prst="rect">
            <a:avLst/>
          </a:prstGeom>
          <a:noFill/>
        </p:spPr>
        <p:txBody>
          <a:bodyPr wrap="square" rtlCol="0">
            <a:spAutoFit/>
          </a:bodyPr>
          <a:lstStyle/>
          <a:p>
            <a:pPr marL="341313" indent="-341313">
              <a:lnSpc>
                <a:spcPct val="100000"/>
              </a:lnSpc>
              <a:spcBef>
                <a:spcPts val="0"/>
              </a:spcBef>
            </a:pPr>
            <a:r>
              <a:rPr lang="en-US" sz="1800" dirty="0">
                <a:latin typeface="Calibri" pitchFamily="34" charset="0"/>
                <a:cs typeface="Calibri" pitchFamily="34" charset="0"/>
              </a:rPr>
              <a:t>	The </a:t>
            </a:r>
            <a:r>
              <a:rPr lang="en-US" sz="1800" dirty="0">
                <a:cs typeface="Courier New" pitchFamily="49" charset="0"/>
              </a:rPr>
              <a:t>WHERE</a:t>
            </a:r>
            <a:r>
              <a:rPr lang="en-US" sz="1800" dirty="0">
                <a:latin typeface="Calibri" pitchFamily="34" charset="0"/>
                <a:cs typeface="Calibri" pitchFamily="34" charset="0"/>
              </a:rPr>
              <a:t> clause is used to specify the condition. If </a:t>
            </a:r>
            <a:r>
              <a:rPr lang="en-US" sz="1800" dirty="0">
                <a:cs typeface="Courier New" pitchFamily="49" charset="0"/>
              </a:rPr>
              <a:t>WHERE</a:t>
            </a:r>
            <a:r>
              <a:rPr lang="en-US" sz="1800" dirty="0">
                <a:latin typeface="Calibri" pitchFamily="34" charset="0"/>
                <a:cs typeface="Calibri" pitchFamily="34" charset="0"/>
              </a:rPr>
              <a:t> clause is not included in the </a:t>
            </a:r>
            <a:r>
              <a:rPr lang="en-US" sz="1800" dirty="0">
                <a:cs typeface="Courier New" pitchFamily="49" charset="0"/>
              </a:rPr>
              <a:t>DELETE</a:t>
            </a:r>
            <a:r>
              <a:rPr lang="en-US" sz="1800" dirty="0">
                <a:latin typeface="Calibri" pitchFamily="34" charset="0"/>
                <a:cs typeface="Calibri" pitchFamily="34" charset="0"/>
              </a:rPr>
              <a:t> statement, all the records in the table will be deleted.</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how to delete a row from the </a:t>
            </a:r>
            <a:r>
              <a:rPr lang="en-US" sz="1800" b="1" dirty="0">
                <a:cs typeface="Courier New" pitchFamily="49" charset="0"/>
              </a:rPr>
              <a:t>Customer_2 </a:t>
            </a:r>
            <a:r>
              <a:rPr lang="en-US" sz="1800" dirty="0">
                <a:latin typeface="Calibri" pitchFamily="34" charset="0"/>
                <a:cs typeface="Calibri" pitchFamily="34" charset="0"/>
              </a:rPr>
              <a:t>table whose </a:t>
            </a:r>
            <a:r>
              <a:rPr lang="en-US" sz="1800" b="1" dirty="0" err="1">
                <a:cs typeface="Courier New" pitchFamily="49" charset="0"/>
              </a:rPr>
              <a:t>Contact_number</a:t>
            </a:r>
            <a:r>
              <a:rPr lang="en-US" sz="1800" dirty="0">
                <a:latin typeface="Calibri" pitchFamily="34" charset="0"/>
                <a:cs typeface="Calibri" pitchFamily="34" charset="0"/>
              </a:rPr>
              <a:t> value is </a:t>
            </a:r>
            <a:r>
              <a:rPr lang="en-US" sz="1800" b="1" dirty="0">
                <a:cs typeface="Courier New" pitchFamily="49" charset="0"/>
              </a:rPr>
              <a:t>5432679</a:t>
            </a:r>
            <a:r>
              <a:rPr lang="en-US" sz="1800" dirty="0">
                <a:latin typeface="Calibri" pitchFamily="34" charset="0"/>
                <a:cs typeface="Calibri" pitchFamily="34" charset="0"/>
              </a:rPr>
              <a:t>:</a:t>
            </a:r>
          </a:p>
        </p:txBody>
      </p:sp>
      <p:sp>
        <p:nvSpPr>
          <p:cNvPr id="17" name="TextBox 16"/>
          <p:cNvSpPr txBox="1"/>
          <p:nvPr/>
        </p:nvSpPr>
        <p:spPr>
          <a:xfrm>
            <a:off x="609600" y="5715000"/>
            <a:ext cx="8001000" cy="776366"/>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DELETE FROM [</a:t>
            </a:r>
            <a:r>
              <a:rPr lang="en-US" dirty="0" err="1"/>
              <a:t>dbo</a:t>
            </a:r>
            <a:r>
              <a:rPr lang="en-US" dirty="0"/>
              <a:t>].[Customer_2] WHERE </a:t>
            </a:r>
            <a:r>
              <a:rPr lang="en-US" dirty="0" err="1"/>
              <a:t>Contact_number</a:t>
            </a:r>
            <a:r>
              <a:rPr lang="en-US" dirty="0"/>
              <a:t> = 5432679</a:t>
            </a:r>
          </a:p>
          <a:p>
            <a:r>
              <a:rPr lang="en-US" dirty="0"/>
              <a:t>GO</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21</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Column </a:t>
            </a:r>
            <a:r>
              <a:rPr lang="en-US" dirty="0" err="1"/>
              <a:t>Nullability</a:t>
            </a:r>
            <a:r>
              <a:rPr lang="en-US" dirty="0"/>
              <a:t> 1-2</a:t>
            </a:r>
          </a:p>
        </p:txBody>
      </p:sp>
      <p:grpSp>
        <p:nvGrpSpPr>
          <p:cNvPr id="5" name="Group 4"/>
          <p:cNvGrpSpPr/>
          <p:nvPr/>
        </p:nvGrpSpPr>
        <p:grpSpPr>
          <a:xfrm>
            <a:off x="381000" y="1143000"/>
            <a:ext cx="8153400" cy="8382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The </a:t>
              </a:r>
              <a:r>
                <a:rPr lang="en-US" sz="1800" dirty="0" err="1">
                  <a:latin typeface="Calibri" pitchFamily="34" charset="0"/>
                  <a:cs typeface="Calibri" pitchFamily="34" charset="0"/>
                </a:rPr>
                <a:t>nullability</a:t>
              </a:r>
              <a:r>
                <a:rPr lang="en-US" sz="1800" dirty="0">
                  <a:latin typeface="Calibri" pitchFamily="34" charset="0"/>
                  <a:cs typeface="Calibri" pitchFamily="34" charset="0"/>
                </a:rPr>
                <a:t> feature of a column determines whether rows in the table can contain a null value for that column. </a:t>
              </a:r>
              <a:endParaRPr lang="en-US" sz="1800" kern="1200" dirty="0">
                <a:latin typeface="Calibri" pitchFamily="34" charset="0"/>
                <a:cs typeface="Calibri" pitchFamily="34" charset="0"/>
              </a:endParaRPr>
            </a:p>
          </p:txBody>
        </p:sp>
      </p:grpSp>
      <p:grpSp>
        <p:nvGrpSpPr>
          <p:cNvPr id="8" name="Group 7"/>
          <p:cNvGrpSpPr/>
          <p:nvPr/>
        </p:nvGrpSpPr>
        <p:grpSpPr>
          <a:xfrm>
            <a:off x="381000" y="2209800"/>
            <a:ext cx="8153400" cy="7620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grpSp>
        <p:nvGrpSpPr>
          <p:cNvPr id="11" name="Group 10"/>
          <p:cNvGrpSpPr/>
          <p:nvPr/>
        </p:nvGrpSpPr>
        <p:grpSpPr>
          <a:xfrm>
            <a:off x="381000" y="3200400"/>
            <a:ext cx="8153400" cy="838200"/>
            <a:chOff x="0" y="1614759"/>
            <a:chExt cx="6096000" cy="1141920"/>
          </a:xfrm>
          <a:scene3d>
            <a:camera prst="orthographicFront"/>
            <a:lightRig rig="flat" dir="t"/>
          </a:scene3d>
        </p:grpSpPr>
        <p:sp>
          <p:nvSpPr>
            <p:cNvPr id="12" name="Rounded Rectangle 11"/>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3"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b="1" dirty="0">
                  <a:latin typeface="Courier New" pitchFamily="49" charset="0"/>
                  <a:cs typeface="Courier New" pitchFamily="49" charset="0"/>
                </a:rPr>
                <a:t>Product</a:t>
              </a:r>
              <a:r>
                <a:rPr lang="en-US" sz="1800" dirty="0">
                  <a:latin typeface="Calibri" pitchFamily="34" charset="0"/>
                  <a:cs typeface="Calibri" pitchFamily="34" charset="0"/>
                </a:rPr>
                <a:t> table of the </a:t>
              </a:r>
              <a:r>
                <a:rPr lang="en-US" sz="1800" b="1" dirty="0">
                  <a:latin typeface="Courier New" pitchFamily="49" charset="0"/>
                  <a:cs typeface="Courier New" pitchFamily="49" charset="0"/>
                </a:rPr>
                <a:t>AdventureWorks2012</a:t>
              </a:r>
              <a:r>
                <a:rPr lang="en-US" sz="1800" dirty="0">
                  <a:latin typeface="Calibri" pitchFamily="34" charset="0"/>
                  <a:cs typeface="Calibri" pitchFamily="34" charset="0"/>
                </a:rPr>
                <a:t> database does not mean that the product has no color; it just means that the color for the product is unknown or has not been set.</a:t>
              </a:r>
              <a:endParaRPr lang="en-US" sz="1800" kern="1200" dirty="0">
                <a:latin typeface="Calibri" pitchFamily="34" charset="0"/>
                <a:cs typeface="Calibri" pitchFamily="34" charset="0"/>
              </a:endParaRPr>
            </a:p>
          </p:txBody>
        </p:sp>
      </p:grpSp>
      <p:sp>
        <p:nvSpPr>
          <p:cNvPr id="14" name="Rounded Rectangle 4"/>
          <p:cNvSpPr/>
          <p:nvPr/>
        </p:nvSpPr>
        <p:spPr>
          <a:xfrm>
            <a:off x="457200" y="22154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In SQL Server, a null value is not same as zero, blank, or a zero length character string (such as ' '). For example, a null value in the </a:t>
            </a:r>
            <a:r>
              <a:rPr lang="en-US" sz="1800" b="1" dirty="0">
                <a:latin typeface="Courier New" pitchFamily="49" charset="0"/>
                <a:cs typeface="Courier New" pitchFamily="49" charset="0"/>
              </a:rPr>
              <a:t>Color</a:t>
            </a:r>
            <a:r>
              <a:rPr lang="en-US" sz="1800" dirty="0">
                <a:latin typeface="Calibri" pitchFamily="34" charset="0"/>
                <a:cs typeface="Calibri" pitchFamily="34" charset="0"/>
              </a:rPr>
              <a:t> column of the </a:t>
            </a:r>
            <a:r>
              <a:rPr lang="en-US" sz="1800" b="1" dirty="0">
                <a:latin typeface="Courier New" pitchFamily="49" charset="0"/>
                <a:cs typeface="Courier New" pitchFamily="49" charset="0"/>
              </a:rPr>
              <a:t>Production</a:t>
            </a:r>
            <a:r>
              <a:rPr lang="en-US" sz="1800" dirty="0">
                <a:latin typeface="Calibri" pitchFamily="34" charset="0"/>
                <a:cs typeface="Calibri" pitchFamily="34" charset="0"/>
              </a:rPr>
              <a:t>.</a:t>
            </a:r>
            <a:endParaRPr lang="en-US" sz="1800" kern="1200" dirty="0">
              <a:latin typeface="Calibri" pitchFamily="34" charset="0"/>
              <a:cs typeface="Calibri" pitchFamily="34" charset="0"/>
            </a:endParaRPr>
          </a:p>
        </p:txBody>
      </p:sp>
      <p:grpSp>
        <p:nvGrpSpPr>
          <p:cNvPr id="15" name="Group 14"/>
          <p:cNvGrpSpPr/>
          <p:nvPr/>
        </p:nvGrpSpPr>
        <p:grpSpPr>
          <a:xfrm>
            <a:off x="381000" y="4267200"/>
            <a:ext cx="8153400" cy="762000"/>
            <a:chOff x="0" y="267999"/>
            <a:chExt cx="6096000" cy="936000"/>
          </a:xfrm>
          <a:scene3d>
            <a:camera prst="orthographicFront"/>
            <a:lightRig rig="flat" dir="t"/>
          </a:scene3d>
        </p:grpSpPr>
        <p:sp>
          <p:nvSpPr>
            <p:cNvPr id="16" name="Rounded Rectangle 15"/>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7"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sp>
        <p:nvSpPr>
          <p:cNvPr id="18" name="Rounded Rectangle 4"/>
          <p:cNvSpPr/>
          <p:nvPr/>
        </p:nvSpPr>
        <p:spPr>
          <a:xfrm>
            <a:off x="457200" y="42728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err="1">
                <a:latin typeface="Calibri" pitchFamily="34" charset="0"/>
                <a:cs typeface="Calibri" pitchFamily="34" charset="0"/>
              </a:rPr>
              <a:t>Nullability</a:t>
            </a:r>
            <a:r>
              <a:rPr lang="en-US" sz="1800" dirty="0">
                <a:latin typeface="Calibri" pitchFamily="34" charset="0"/>
                <a:cs typeface="Calibri" pitchFamily="34" charset="0"/>
              </a:rPr>
              <a:t> of a column can be defined either when creating a table or modifying a table.</a:t>
            </a:r>
            <a:endParaRPr lang="en-US" sz="1800" kern="1200" dirty="0">
              <a:latin typeface="Calibri" pitchFamily="34" charset="0"/>
              <a:cs typeface="Calibri" pitchFamily="34" charset="0"/>
            </a:endParaRPr>
          </a:p>
        </p:txBody>
      </p:sp>
      <p:grpSp>
        <p:nvGrpSpPr>
          <p:cNvPr id="19" name="Group 18"/>
          <p:cNvGrpSpPr/>
          <p:nvPr/>
        </p:nvGrpSpPr>
        <p:grpSpPr>
          <a:xfrm>
            <a:off x="381000" y="5257800"/>
            <a:ext cx="8153400" cy="838200"/>
            <a:chOff x="0" y="21039"/>
            <a:chExt cx="6096000" cy="1067040"/>
          </a:xfrm>
          <a:scene3d>
            <a:camera prst="orthographicFront"/>
            <a:lightRig rig="flat" dir="t"/>
          </a:scene3d>
        </p:grpSpPr>
        <p:sp>
          <p:nvSpPr>
            <p:cNvPr id="20" name="Rounded Rectangle 19"/>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21"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The </a:t>
              </a:r>
              <a:r>
                <a:rPr lang="en-US" sz="1800" dirty="0">
                  <a:latin typeface="Courier New" pitchFamily="49" charset="0"/>
                  <a:cs typeface="Courier New" pitchFamily="49" charset="0"/>
                </a:rPr>
                <a:t>NULL</a:t>
              </a:r>
              <a:r>
                <a:rPr lang="en-US" sz="1800" dirty="0">
                  <a:latin typeface="Calibri" pitchFamily="34" charset="0"/>
                  <a:cs typeface="Calibri" pitchFamily="34" charset="0"/>
                </a:rPr>
                <a:t> keyword is used to indicate that null values are allowed in the column, and the </a:t>
              </a:r>
              <a:r>
                <a:rPr lang="en-US" sz="1800" dirty="0">
                  <a:latin typeface="Courier New" pitchFamily="49" charset="0"/>
                  <a:cs typeface="Courier New" pitchFamily="49" charset="0"/>
                </a:rPr>
                <a:t>NOT NULL</a:t>
              </a:r>
              <a:r>
                <a:rPr lang="en-US" sz="1800" dirty="0">
                  <a:latin typeface="Calibri" pitchFamily="34" charset="0"/>
                  <a:cs typeface="Calibri" pitchFamily="34" charset="0"/>
                </a:rPr>
                <a:t> keywords are used to indicate that null values are not allowed.</a:t>
              </a:r>
              <a:endParaRPr lang="en-US" sz="1800" kern="1200" dirty="0">
                <a:latin typeface="Calibri" pitchFamily="34" charset="0"/>
                <a:cs typeface="Calibri" pitchFamily="34" charset="0"/>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22</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Column </a:t>
            </a:r>
            <a:r>
              <a:rPr lang="en-US" dirty="0" err="1"/>
              <a:t>Nullability</a:t>
            </a:r>
            <a:r>
              <a:rPr lang="en-US" dirty="0"/>
              <a:t> 2-2</a:t>
            </a:r>
          </a:p>
        </p:txBody>
      </p:sp>
      <p:grpSp>
        <p:nvGrpSpPr>
          <p:cNvPr id="5" name="Group 4"/>
          <p:cNvGrpSpPr/>
          <p:nvPr/>
        </p:nvGrpSpPr>
        <p:grpSpPr>
          <a:xfrm>
            <a:off x="381000" y="1143000"/>
            <a:ext cx="8153400" cy="8382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When inserting a row, if no value is given for a </a:t>
              </a:r>
              <a:r>
                <a:rPr lang="en-US" sz="1800" dirty="0" err="1">
                  <a:latin typeface="Calibri" pitchFamily="34" charset="0"/>
                  <a:cs typeface="Calibri" pitchFamily="34" charset="0"/>
                </a:rPr>
                <a:t>nullable</a:t>
              </a:r>
              <a:r>
                <a:rPr lang="en-US" sz="1800" dirty="0">
                  <a:latin typeface="Calibri" pitchFamily="34" charset="0"/>
                  <a:cs typeface="Calibri" pitchFamily="34" charset="0"/>
                </a:rPr>
                <a:t> column, then, SQL Server automatically gives it a null value unless the column has been given a default definition.</a:t>
              </a:r>
              <a:endParaRPr lang="en-US" sz="1800" kern="1200" dirty="0">
                <a:latin typeface="Calibri" pitchFamily="34" charset="0"/>
                <a:cs typeface="Calibri" pitchFamily="34" charset="0"/>
              </a:endParaRPr>
            </a:p>
          </p:txBody>
        </p:sp>
      </p:grpSp>
      <p:grpSp>
        <p:nvGrpSpPr>
          <p:cNvPr id="8" name="Group 7"/>
          <p:cNvGrpSpPr/>
          <p:nvPr/>
        </p:nvGrpSpPr>
        <p:grpSpPr>
          <a:xfrm>
            <a:off x="381000" y="2057400"/>
            <a:ext cx="8153400" cy="7620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sp>
        <p:nvSpPr>
          <p:cNvPr id="11" name="Rounded Rectangle 4"/>
          <p:cNvSpPr/>
          <p:nvPr/>
        </p:nvSpPr>
        <p:spPr>
          <a:xfrm>
            <a:off x="457200" y="20630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It is also possible to explicitly enter a null value into a column regardless of what data type it is or whether it has a default associated with it.</a:t>
            </a:r>
            <a:endParaRPr lang="en-US" sz="1800" kern="1200" dirty="0">
              <a:latin typeface="Calibri" pitchFamily="34" charset="0"/>
              <a:cs typeface="Calibri" pitchFamily="34" charset="0"/>
            </a:endParaRPr>
          </a:p>
        </p:txBody>
      </p:sp>
      <p:grpSp>
        <p:nvGrpSpPr>
          <p:cNvPr id="12" name="Group 11"/>
          <p:cNvGrpSpPr/>
          <p:nvPr/>
        </p:nvGrpSpPr>
        <p:grpSpPr>
          <a:xfrm>
            <a:off x="381000" y="2895600"/>
            <a:ext cx="8153400" cy="838200"/>
            <a:chOff x="0" y="1614759"/>
            <a:chExt cx="6096000" cy="1141920"/>
          </a:xfrm>
          <a:scene3d>
            <a:camera prst="orthographicFront"/>
            <a:lightRig rig="flat" dir="t"/>
          </a:scene3d>
        </p:grpSpPr>
        <p:sp>
          <p:nvSpPr>
            <p:cNvPr id="13" name="Rounded Rectangle 12"/>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4"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Making a column non-</a:t>
              </a:r>
              <a:r>
                <a:rPr lang="en-US" sz="1800" dirty="0" err="1">
                  <a:latin typeface="Calibri" pitchFamily="34" charset="0"/>
                  <a:cs typeface="Calibri" pitchFamily="34" charset="0"/>
                </a:rPr>
                <a:t>nullable</a:t>
              </a:r>
              <a:r>
                <a:rPr lang="en-US" sz="1800" dirty="0">
                  <a:latin typeface="Calibri" pitchFamily="34" charset="0"/>
                  <a:cs typeface="Calibri" pitchFamily="34" charset="0"/>
                </a:rPr>
                <a:t> enforces data integrity by ensuring that the column contains data in every row.</a:t>
              </a:r>
              <a:endParaRPr lang="en-US" sz="1800" kern="1200" dirty="0">
                <a:latin typeface="Calibri" pitchFamily="34" charset="0"/>
                <a:cs typeface="Calibri" pitchFamily="34" charset="0"/>
              </a:endParaRPr>
            </a:p>
          </p:txBody>
        </p:sp>
      </p:grpSp>
      <p:sp>
        <p:nvSpPr>
          <p:cNvPr id="15" name="TextBox 14"/>
          <p:cNvSpPr txBox="1"/>
          <p:nvPr/>
        </p:nvSpPr>
        <p:spPr>
          <a:xfrm>
            <a:off x="381000" y="3871631"/>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In the following code snippet, the </a:t>
            </a:r>
            <a:r>
              <a:rPr lang="en-US" sz="1800" dirty="0">
                <a:cs typeface="Courier New" pitchFamily="49" charset="0"/>
              </a:rPr>
              <a:t>CREATE TABLE</a:t>
            </a:r>
            <a:r>
              <a:rPr lang="en-US" sz="1800" dirty="0">
                <a:latin typeface="Calibri" pitchFamily="34" charset="0"/>
                <a:cs typeface="Calibri" pitchFamily="34" charset="0"/>
              </a:rPr>
              <a:t> statement uses the </a:t>
            </a:r>
            <a:r>
              <a:rPr lang="en-US" sz="1800" dirty="0">
                <a:cs typeface="Courier New" pitchFamily="49" charset="0"/>
              </a:rPr>
              <a:t>NULL</a:t>
            </a:r>
            <a:r>
              <a:rPr lang="en-US" sz="1800" dirty="0">
                <a:latin typeface="Calibri" pitchFamily="34" charset="0"/>
                <a:cs typeface="Calibri" pitchFamily="34" charset="0"/>
              </a:rPr>
              <a:t> and </a:t>
            </a:r>
            <a:r>
              <a:rPr lang="en-US" sz="1800" dirty="0">
                <a:cs typeface="Courier New" pitchFamily="49" charset="0"/>
              </a:rPr>
              <a:t>NOT</a:t>
            </a:r>
            <a:r>
              <a:rPr lang="en-US" sz="1800" dirty="0">
                <a:latin typeface="Calibri" pitchFamily="34" charset="0"/>
                <a:cs typeface="Calibri" pitchFamily="34" charset="0"/>
              </a:rPr>
              <a:t> </a:t>
            </a:r>
            <a:r>
              <a:rPr lang="en-US" sz="1800" dirty="0">
                <a:cs typeface="Courier New" pitchFamily="49" charset="0"/>
              </a:rPr>
              <a:t>NULL</a:t>
            </a:r>
            <a:r>
              <a:rPr lang="en-US" sz="1800" dirty="0">
                <a:latin typeface="Calibri" pitchFamily="34" charset="0"/>
                <a:cs typeface="Calibri" pitchFamily="34" charset="0"/>
              </a:rPr>
              <a:t> keywords with column definitions:</a:t>
            </a:r>
          </a:p>
        </p:txBody>
      </p:sp>
      <p:sp>
        <p:nvSpPr>
          <p:cNvPr id="16" name="TextBox 15"/>
          <p:cNvSpPr txBox="1"/>
          <p:nvPr/>
        </p:nvSpPr>
        <p:spPr>
          <a:xfrm>
            <a:off x="685800" y="4711623"/>
            <a:ext cx="7772400" cy="927177"/>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CREATE TABLE </a:t>
            </a:r>
            <a:r>
              <a:rPr lang="en-US" dirty="0" err="1"/>
              <a:t>StoreDetails</a:t>
            </a:r>
            <a:r>
              <a:rPr lang="en-US" dirty="0"/>
              <a:t> ( </a:t>
            </a:r>
            <a:r>
              <a:rPr lang="en-US" dirty="0" err="1"/>
              <a:t>StoreID</a:t>
            </a:r>
            <a:r>
              <a:rPr lang="en-US" dirty="0"/>
              <a:t> </a:t>
            </a:r>
            <a:r>
              <a:rPr lang="en-US" dirty="0" err="1"/>
              <a:t>int</a:t>
            </a:r>
            <a:r>
              <a:rPr lang="en-US" dirty="0"/>
              <a:t> NOT NULL, Name </a:t>
            </a:r>
            <a:r>
              <a:rPr lang="en-US" dirty="0" err="1"/>
              <a:t>varchar</a:t>
            </a:r>
            <a:r>
              <a:rPr lang="en-US" dirty="0"/>
              <a:t>(40) NULL)</a:t>
            </a:r>
          </a:p>
          <a:p>
            <a:r>
              <a:rPr lang="en-US" dirty="0"/>
              <a:t>GO</a:t>
            </a:r>
          </a:p>
        </p:txBody>
      </p:sp>
      <p:sp>
        <p:nvSpPr>
          <p:cNvPr id="17" name="TextBox 16"/>
          <p:cNvSpPr txBox="1"/>
          <p:nvPr/>
        </p:nvSpPr>
        <p:spPr>
          <a:xfrm>
            <a:off x="381000" y="5754469"/>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result of the code is that the </a:t>
            </a:r>
            <a:r>
              <a:rPr lang="en-US" sz="1800" b="1" dirty="0" err="1">
                <a:cs typeface="Courier New" pitchFamily="49" charset="0"/>
              </a:rPr>
              <a:t>StoreDetails</a:t>
            </a:r>
            <a:r>
              <a:rPr lang="en-US" sz="1800" dirty="0">
                <a:latin typeface="Calibri" pitchFamily="34" charset="0"/>
                <a:cs typeface="Calibri" pitchFamily="34" charset="0"/>
              </a:rPr>
              <a:t> table is created with </a:t>
            </a:r>
            <a:r>
              <a:rPr lang="en-US" sz="1800" b="1" dirty="0" err="1">
                <a:cs typeface="Courier New" pitchFamily="49" charset="0"/>
              </a:rPr>
              <a:t>StoreID</a:t>
            </a:r>
            <a:r>
              <a:rPr lang="en-US" sz="1800" dirty="0">
                <a:latin typeface="Calibri" pitchFamily="34" charset="0"/>
                <a:cs typeface="Calibri" pitchFamily="34" charset="0"/>
              </a:rPr>
              <a:t> and </a:t>
            </a:r>
            <a:r>
              <a:rPr lang="en-US" sz="1800" b="1" dirty="0">
                <a:cs typeface="Courier New" pitchFamily="49" charset="0"/>
              </a:rPr>
              <a:t>Name</a:t>
            </a:r>
            <a:r>
              <a:rPr lang="en-US" sz="1800" dirty="0">
                <a:latin typeface="Calibri" pitchFamily="34" charset="0"/>
                <a:cs typeface="Calibri" pitchFamily="34" charset="0"/>
              </a:rPr>
              <a:t> columns added to the table.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23</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DEFAULT Definition 1-3</a:t>
            </a:r>
          </a:p>
        </p:txBody>
      </p:sp>
      <p:grpSp>
        <p:nvGrpSpPr>
          <p:cNvPr id="5" name="Group 4"/>
          <p:cNvGrpSpPr/>
          <p:nvPr/>
        </p:nvGrpSpPr>
        <p:grpSpPr>
          <a:xfrm>
            <a:off x="381000" y="1143000"/>
            <a:ext cx="8153400" cy="8382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A </a:t>
              </a:r>
              <a:r>
                <a:rPr lang="en-US" sz="1800" dirty="0">
                  <a:latin typeface="Courier New" pitchFamily="49" charset="0"/>
                  <a:cs typeface="Courier New" pitchFamily="49" charset="0"/>
                </a:rPr>
                <a:t>DEFAULT</a:t>
              </a:r>
              <a:r>
                <a:rPr lang="en-US" sz="1800" dirty="0">
                  <a:latin typeface="Calibri" pitchFamily="34" charset="0"/>
                  <a:cs typeface="Calibri" pitchFamily="34" charset="0"/>
                </a:rPr>
                <a:t> definition can be given for the column to assign it as a default value if no value is given at the time of creation. </a:t>
              </a:r>
              <a:endParaRPr lang="en-US" sz="1800" kern="1200" dirty="0">
                <a:latin typeface="Calibri" pitchFamily="34" charset="0"/>
                <a:cs typeface="Calibri" pitchFamily="34" charset="0"/>
              </a:endParaRPr>
            </a:p>
          </p:txBody>
        </p:sp>
      </p:grpSp>
      <p:grpSp>
        <p:nvGrpSpPr>
          <p:cNvPr id="8" name="Group 7"/>
          <p:cNvGrpSpPr/>
          <p:nvPr/>
        </p:nvGrpSpPr>
        <p:grpSpPr>
          <a:xfrm>
            <a:off x="381000" y="2209800"/>
            <a:ext cx="8153400" cy="7620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grpSp>
        <p:nvGrpSpPr>
          <p:cNvPr id="11" name="Group 10"/>
          <p:cNvGrpSpPr/>
          <p:nvPr/>
        </p:nvGrpSpPr>
        <p:grpSpPr>
          <a:xfrm>
            <a:off x="381000" y="3200400"/>
            <a:ext cx="8153400" cy="838200"/>
            <a:chOff x="0" y="1614759"/>
            <a:chExt cx="6096000" cy="1141920"/>
          </a:xfrm>
          <a:scene3d>
            <a:camera prst="orthographicFront"/>
            <a:lightRig rig="flat" dir="t"/>
          </a:scene3d>
        </p:grpSpPr>
        <p:sp>
          <p:nvSpPr>
            <p:cNvPr id="12" name="Rounded Rectangle 11"/>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3"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A </a:t>
              </a:r>
              <a:r>
                <a:rPr lang="en-US" sz="1800" dirty="0">
                  <a:latin typeface="Courier New" pitchFamily="49" charset="0"/>
                  <a:cs typeface="Courier New" pitchFamily="49" charset="0"/>
                </a:rPr>
                <a:t>DEFAULT</a:t>
              </a:r>
              <a:r>
                <a:rPr lang="en-US" sz="1800" dirty="0">
                  <a:latin typeface="Calibri" pitchFamily="34" charset="0"/>
                  <a:cs typeface="Calibri" pitchFamily="34" charset="0"/>
                </a:rPr>
                <a:t> definition for a column can be created at the time of table creation or added at a later stage to an existing table.</a:t>
              </a:r>
              <a:endParaRPr lang="en-US" sz="1800" kern="1200" dirty="0">
                <a:latin typeface="Calibri" pitchFamily="34" charset="0"/>
                <a:cs typeface="Calibri" pitchFamily="34" charset="0"/>
              </a:endParaRPr>
            </a:p>
          </p:txBody>
        </p:sp>
      </p:grpSp>
      <p:sp>
        <p:nvSpPr>
          <p:cNvPr id="14" name="Rounded Rectangle 4"/>
          <p:cNvSpPr/>
          <p:nvPr/>
        </p:nvSpPr>
        <p:spPr>
          <a:xfrm>
            <a:off x="457200" y="22154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For example, it is common to specify zero as the default for numeric columns or 'N/A' or 'Unknown' as the default for string columns when no value is specified.</a:t>
            </a:r>
            <a:endParaRPr lang="en-US" sz="1800" kern="1200" dirty="0">
              <a:latin typeface="Calibri" pitchFamily="34" charset="0"/>
              <a:cs typeface="Calibri" pitchFamily="34" charset="0"/>
            </a:endParaRPr>
          </a:p>
        </p:txBody>
      </p:sp>
      <p:grpSp>
        <p:nvGrpSpPr>
          <p:cNvPr id="15" name="Group 14"/>
          <p:cNvGrpSpPr/>
          <p:nvPr/>
        </p:nvGrpSpPr>
        <p:grpSpPr>
          <a:xfrm>
            <a:off x="381000" y="4267200"/>
            <a:ext cx="8153400" cy="762000"/>
            <a:chOff x="0" y="267999"/>
            <a:chExt cx="6096000" cy="936000"/>
          </a:xfrm>
          <a:scene3d>
            <a:camera prst="orthographicFront"/>
            <a:lightRig rig="flat" dir="t"/>
          </a:scene3d>
        </p:grpSpPr>
        <p:sp>
          <p:nvSpPr>
            <p:cNvPr id="16" name="Rounded Rectangle 15"/>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7"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sp>
        <p:nvSpPr>
          <p:cNvPr id="18" name="Rounded Rectangle 4"/>
          <p:cNvSpPr/>
          <p:nvPr/>
        </p:nvSpPr>
        <p:spPr>
          <a:xfrm>
            <a:off x="457200" y="42728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When a </a:t>
            </a:r>
            <a:r>
              <a:rPr lang="en-US" sz="1800" dirty="0">
                <a:latin typeface="Courier New" pitchFamily="49" charset="0"/>
                <a:cs typeface="Courier New" pitchFamily="49" charset="0"/>
              </a:rPr>
              <a:t>DEFAULT</a:t>
            </a:r>
            <a:r>
              <a:rPr lang="en-US" sz="1800" dirty="0">
                <a:latin typeface="Calibri" pitchFamily="34" charset="0"/>
                <a:cs typeface="Calibri" pitchFamily="34" charset="0"/>
              </a:rPr>
              <a:t> definition is added to an existing column in a table, SQL Server applies the new default values only to newly added rows of data.</a:t>
            </a:r>
            <a:endParaRPr lang="en-US" sz="1800" kern="1200" dirty="0">
              <a:latin typeface="Calibri" pitchFamily="34" charset="0"/>
              <a:cs typeface="Calibri"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24</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DEFAULT Definition 2-3</a:t>
            </a:r>
          </a:p>
        </p:txBody>
      </p:sp>
      <p:sp>
        <p:nvSpPr>
          <p:cNvPr id="5" name="TextBox 4"/>
          <p:cNvSpPr txBox="1"/>
          <p:nvPr/>
        </p:nvSpPr>
        <p:spPr>
          <a:xfrm>
            <a:off x="381000" y="976031"/>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In the following code snippet, the </a:t>
            </a:r>
            <a:r>
              <a:rPr lang="en-US" sz="1800" dirty="0">
                <a:cs typeface="Courier New" pitchFamily="49" charset="0"/>
              </a:rPr>
              <a:t>CREATE TABLE</a:t>
            </a:r>
            <a:r>
              <a:rPr lang="en-US" sz="1800" dirty="0">
                <a:latin typeface="Calibri" pitchFamily="34" charset="0"/>
                <a:cs typeface="Calibri" pitchFamily="34" charset="0"/>
              </a:rPr>
              <a:t> statement uses the </a:t>
            </a:r>
            <a:r>
              <a:rPr lang="en-US" sz="1800" dirty="0">
                <a:cs typeface="Courier New" pitchFamily="49" charset="0"/>
              </a:rPr>
              <a:t>DEFAULT</a:t>
            </a:r>
            <a:r>
              <a:rPr lang="en-US" sz="1800" dirty="0">
                <a:latin typeface="Calibri" pitchFamily="34" charset="0"/>
                <a:cs typeface="Calibri" pitchFamily="34" charset="0"/>
              </a:rPr>
              <a:t> keyword to define the default value for </a:t>
            </a:r>
            <a:r>
              <a:rPr lang="en-US" sz="1800" dirty="0">
                <a:cs typeface="Courier New" pitchFamily="49" charset="0"/>
              </a:rPr>
              <a:t>Price</a:t>
            </a:r>
            <a:r>
              <a:rPr lang="en-US" sz="1800" dirty="0">
                <a:latin typeface="Calibri" pitchFamily="34" charset="0"/>
                <a:cs typeface="Courier New" pitchFamily="49" charset="0"/>
              </a:rPr>
              <a:t>:</a:t>
            </a:r>
            <a:endParaRPr lang="en-US" sz="1800" dirty="0">
              <a:latin typeface="Calibri" pitchFamily="34" charset="0"/>
              <a:cs typeface="Calibri" pitchFamily="34" charset="0"/>
            </a:endParaRPr>
          </a:p>
        </p:txBody>
      </p:sp>
      <p:sp>
        <p:nvSpPr>
          <p:cNvPr id="6" name="TextBox 5"/>
          <p:cNvSpPr txBox="1"/>
          <p:nvPr/>
        </p:nvSpPr>
        <p:spPr>
          <a:xfrm>
            <a:off x="685800" y="1816023"/>
            <a:ext cx="7772400" cy="927177"/>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CREATE TABLE </a:t>
            </a:r>
            <a:r>
              <a:rPr lang="en-US" dirty="0" err="1"/>
              <a:t>StoreProduct</a:t>
            </a:r>
            <a:r>
              <a:rPr lang="en-US" dirty="0"/>
              <a:t>( </a:t>
            </a:r>
            <a:r>
              <a:rPr lang="en-US" dirty="0" err="1"/>
              <a:t>ProductID</a:t>
            </a:r>
            <a:r>
              <a:rPr lang="en-US" dirty="0"/>
              <a:t> </a:t>
            </a:r>
            <a:r>
              <a:rPr lang="en-US" dirty="0" err="1"/>
              <a:t>int</a:t>
            </a:r>
            <a:r>
              <a:rPr lang="en-US" dirty="0"/>
              <a:t> NOT NULL, Name </a:t>
            </a:r>
            <a:r>
              <a:rPr lang="en-US" dirty="0" err="1"/>
              <a:t>varchar</a:t>
            </a:r>
            <a:r>
              <a:rPr lang="en-US" dirty="0"/>
              <a:t>(40) NOT NULL, Price money NOT NULL DEFAULT (100))</a:t>
            </a:r>
          </a:p>
          <a:p>
            <a:r>
              <a:rPr lang="en-US" dirty="0"/>
              <a:t>GO</a:t>
            </a:r>
          </a:p>
        </p:txBody>
      </p:sp>
      <p:sp>
        <p:nvSpPr>
          <p:cNvPr id="7" name="TextBox 6"/>
          <p:cNvSpPr txBox="1"/>
          <p:nvPr/>
        </p:nvSpPr>
        <p:spPr>
          <a:xfrm>
            <a:off x="381000" y="2895600"/>
            <a:ext cx="8382000" cy="923330"/>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When a row is inserted using a statement as shown in the following code snippet, the value of </a:t>
            </a:r>
            <a:r>
              <a:rPr lang="en-US" sz="1800" b="1" dirty="0">
                <a:cs typeface="Courier New" pitchFamily="49" charset="0"/>
              </a:rPr>
              <a:t>Price</a:t>
            </a:r>
            <a:r>
              <a:rPr lang="en-US" sz="1800" dirty="0">
                <a:latin typeface="Calibri" pitchFamily="34" charset="0"/>
                <a:cs typeface="Calibri" pitchFamily="34" charset="0"/>
              </a:rPr>
              <a:t> will not be blank; it will have a value of </a:t>
            </a:r>
            <a:r>
              <a:rPr lang="en-US" sz="1800" b="1" dirty="0">
                <a:cs typeface="Courier New" pitchFamily="49" charset="0"/>
              </a:rPr>
              <a:t>100.00</a:t>
            </a:r>
            <a:r>
              <a:rPr lang="en-US" sz="1800" dirty="0">
                <a:latin typeface="Calibri" pitchFamily="34" charset="0"/>
                <a:cs typeface="Calibri" pitchFamily="34" charset="0"/>
              </a:rPr>
              <a:t> even though a user has not entered any value for that column. </a:t>
            </a:r>
          </a:p>
        </p:txBody>
      </p:sp>
      <p:sp>
        <p:nvSpPr>
          <p:cNvPr id="8" name="TextBox 7"/>
          <p:cNvSpPr txBox="1"/>
          <p:nvPr/>
        </p:nvSpPr>
        <p:spPr>
          <a:xfrm>
            <a:off x="685800" y="4025823"/>
            <a:ext cx="7772400" cy="776366"/>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INSERT INTO </a:t>
            </a:r>
            <a:r>
              <a:rPr lang="en-US" dirty="0" err="1"/>
              <a:t>dbo.StoreProduct</a:t>
            </a:r>
            <a:r>
              <a:rPr lang="en-US" dirty="0"/>
              <a:t> (</a:t>
            </a:r>
            <a:r>
              <a:rPr lang="en-US" dirty="0" err="1"/>
              <a:t>ProductID</a:t>
            </a:r>
            <a:r>
              <a:rPr lang="en-US" dirty="0"/>
              <a:t>, Name) VALUES (111, 'Rivets')</a:t>
            </a:r>
          </a:p>
          <a:p>
            <a:r>
              <a:rPr lang="en-US" dirty="0"/>
              <a:t>GO</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25</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DEFAULT Definition 3-3</a:t>
            </a:r>
          </a:p>
        </p:txBody>
      </p:sp>
      <p:sp>
        <p:nvSpPr>
          <p:cNvPr id="5" name="TextBox 4"/>
          <p:cNvSpPr txBox="1"/>
          <p:nvPr/>
        </p:nvSpPr>
        <p:spPr>
          <a:xfrm>
            <a:off x="381000" y="976031"/>
            <a:ext cx="8382000" cy="1200329"/>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figure shows the output, where though values are added only to the </a:t>
            </a:r>
            <a:r>
              <a:rPr lang="en-US" sz="1800" b="1" dirty="0" err="1">
                <a:cs typeface="Courier New" pitchFamily="49" charset="0"/>
              </a:rPr>
              <a:t>ProductID</a:t>
            </a:r>
            <a:r>
              <a:rPr lang="en-US" sz="1800" dirty="0">
                <a:latin typeface="Calibri" pitchFamily="34" charset="0"/>
                <a:cs typeface="Calibri" pitchFamily="34" charset="0"/>
              </a:rPr>
              <a:t> and </a:t>
            </a:r>
            <a:r>
              <a:rPr lang="en-US" sz="1800" b="1" dirty="0">
                <a:cs typeface="Courier New" pitchFamily="49" charset="0"/>
              </a:rPr>
              <a:t>Name</a:t>
            </a:r>
            <a:r>
              <a:rPr lang="en-US" sz="1800" dirty="0">
                <a:latin typeface="Calibri" pitchFamily="34" charset="0"/>
                <a:cs typeface="Calibri" pitchFamily="34" charset="0"/>
              </a:rPr>
              <a:t> columns, the </a:t>
            </a:r>
            <a:r>
              <a:rPr lang="en-US" sz="1800" b="1" dirty="0">
                <a:cs typeface="Courier New" pitchFamily="49" charset="0"/>
              </a:rPr>
              <a:t>Price</a:t>
            </a:r>
            <a:r>
              <a:rPr lang="en-US" sz="1800" dirty="0">
                <a:latin typeface="Calibri" pitchFamily="34" charset="0"/>
                <a:cs typeface="Calibri" pitchFamily="34" charset="0"/>
              </a:rPr>
              <a:t> column will still show a value of </a:t>
            </a:r>
            <a:r>
              <a:rPr lang="en-US" sz="1800" b="1" dirty="0">
                <a:cs typeface="Courier New" pitchFamily="49" charset="0"/>
              </a:rPr>
              <a:t>100.00</a:t>
            </a:r>
            <a:r>
              <a:rPr lang="en-US" sz="1800" dirty="0">
                <a:latin typeface="Calibri" pitchFamily="34" charset="0"/>
                <a:cs typeface="Calibri" pitchFamily="34" charset="0"/>
              </a:rPr>
              <a:t>.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This is because of the </a:t>
            </a:r>
            <a:r>
              <a:rPr lang="en-US" sz="1800" dirty="0">
                <a:cs typeface="Courier New" pitchFamily="49" charset="0"/>
              </a:rPr>
              <a:t>DEFAULT</a:t>
            </a:r>
            <a:r>
              <a:rPr lang="en-US" sz="1800" dirty="0">
                <a:latin typeface="Calibri" pitchFamily="34" charset="0"/>
                <a:cs typeface="Calibri" pitchFamily="34" charset="0"/>
              </a:rPr>
              <a:t> definition. </a:t>
            </a:r>
          </a:p>
        </p:txBody>
      </p:sp>
      <p:pic>
        <p:nvPicPr>
          <p:cNvPr id="6" name="Picture 5" descr="Figure 7.2.tif"/>
          <p:cNvPicPr>
            <a:picLocks noChangeAspect="1"/>
          </p:cNvPicPr>
          <p:nvPr/>
        </p:nvPicPr>
        <p:blipFill>
          <a:blip r:embed="rId2" cstate="print"/>
          <a:stretch>
            <a:fillRect/>
          </a:stretch>
        </p:blipFill>
        <p:spPr>
          <a:xfrm>
            <a:off x="2642016" y="2362200"/>
            <a:ext cx="4215983" cy="1905000"/>
          </a:xfrm>
          <a:prstGeom prst="rect">
            <a:avLst/>
          </a:prstGeom>
        </p:spPr>
      </p:pic>
      <p:sp>
        <p:nvSpPr>
          <p:cNvPr id="7" name="TextBox 6"/>
          <p:cNvSpPr txBox="1"/>
          <p:nvPr/>
        </p:nvSpPr>
        <p:spPr>
          <a:xfrm>
            <a:off x="381000" y="434340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following cannot be created on columns with </a:t>
            </a:r>
            <a:r>
              <a:rPr lang="en-US" sz="1800" dirty="0">
                <a:cs typeface="Courier New" pitchFamily="49" charset="0"/>
              </a:rPr>
              <a:t>DEFAULT</a:t>
            </a:r>
            <a:r>
              <a:rPr lang="en-US" sz="1800" dirty="0">
                <a:latin typeface="Calibri" pitchFamily="34" charset="0"/>
                <a:cs typeface="Calibri" pitchFamily="34" charset="0"/>
              </a:rPr>
              <a:t> definitions:</a:t>
            </a:r>
          </a:p>
        </p:txBody>
      </p:sp>
      <p:graphicFrame>
        <p:nvGraphicFramePr>
          <p:cNvPr id="8" name="Diagram 7"/>
          <p:cNvGraphicFramePr/>
          <p:nvPr/>
        </p:nvGraphicFramePr>
        <p:xfrm>
          <a:off x="457200" y="4724400"/>
          <a:ext cx="8001000" cy="1828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26</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IDENTITY Property 1-4</a:t>
            </a:r>
          </a:p>
        </p:txBody>
      </p:sp>
      <p:sp>
        <p:nvSpPr>
          <p:cNvPr id="5" name="TextBox 4"/>
          <p:cNvSpPr txBox="1"/>
          <p:nvPr/>
        </p:nvSpPr>
        <p:spPr>
          <a:xfrm>
            <a:off x="381000" y="914400"/>
            <a:ext cx="8382000" cy="1477328"/>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a:t>
            </a:r>
            <a:r>
              <a:rPr lang="en-US" sz="1800" dirty="0">
                <a:cs typeface="Courier New" pitchFamily="49" charset="0"/>
              </a:rPr>
              <a:t>IDENTITY</a:t>
            </a:r>
            <a:r>
              <a:rPr lang="en-US" sz="1800" dirty="0">
                <a:latin typeface="Calibri" pitchFamily="34" charset="0"/>
                <a:cs typeface="Calibri" pitchFamily="34" charset="0"/>
              </a:rPr>
              <a:t> property of SQL Server is used to create identifier columns that can contain auto-generated sequential values to uniquely identify each row within a table.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An identity column is often used for primary key values. The characteristics of the </a:t>
            </a:r>
            <a:r>
              <a:rPr lang="en-US" sz="1800" dirty="0">
                <a:cs typeface="Courier New" pitchFamily="49" charset="0"/>
              </a:rPr>
              <a:t>IDENTITY</a:t>
            </a:r>
            <a:r>
              <a:rPr lang="en-US" sz="1800" dirty="0">
                <a:latin typeface="Calibri" pitchFamily="34" charset="0"/>
                <a:cs typeface="Calibri" pitchFamily="34" charset="0"/>
              </a:rPr>
              <a:t> property are as follows:</a:t>
            </a:r>
          </a:p>
        </p:txBody>
      </p:sp>
      <p:graphicFrame>
        <p:nvGraphicFramePr>
          <p:cNvPr id="6" name="Diagram 5"/>
          <p:cNvGraphicFramePr/>
          <p:nvPr/>
        </p:nvGraphicFramePr>
        <p:xfrm>
          <a:off x="457200" y="2286000"/>
          <a:ext cx="8001000" cy="4343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27</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IDENTITY Property 2-4</a:t>
            </a:r>
          </a:p>
        </p:txBody>
      </p:sp>
      <p:sp>
        <p:nvSpPr>
          <p:cNvPr id="5" name="TextBox 4"/>
          <p:cNvSpPr txBox="1"/>
          <p:nvPr/>
        </p:nvSpPr>
        <p:spPr>
          <a:xfrm>
            <a:off x="381000" y="990600"/>
            <a:ext cx="8382000" cy="2031325"/>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Once the </a:t>
            </a:r>
            <a:r>
              <a:rPr lang="en-US" sz="1800" dirty="0">
                <a:cs typeface="Courier New" pitchFamily="49" charset="0"/>
              </a:rPr>
              <a:t>IDENTITY</a:t>
            </a:r>
            <a:r>
              <a:rPr lang="en-US" sz="1800" dirty="0">
                <a:latin typeface="Calibri" pitchFamily="34" charset="0"/>
                <a:cs typeface="Calibri" pitchFamily="34" charset="0"/>
              </a:rPr>
              <a:t> property has been set, retrieving the value of the identifier column can be done by using the </a:t>
            </a:r>
            <a:r>
              <a:rPr lang="en-US" sz="1800" dirty="0">
                <a:cs typeface="Courier New" pitchFamily="49" charset="0"/>
              </a:rPr>
              <a:t>IDENTITYCOL</a:t>
            </a:r>
            <a:r>
              <a:rPr lang="en-US" sz="1800" dirty="0">
                <a:latin typeface="Calibri" pitchFamily="34" charset="0"/>
                <a:cs typeface="Calibri" pitchFamily="34" charset="0"/>
              </a:rPr>
              <a:t> keyword with the table name in a </a:t>
            </a:r>
            <a:r>
              <a:rPr lang="en-US" sz="1800" dirty="0">
                <a:cs typeface="Courier New" pitchFamily="49" charset="0"/>
              </a:rPr>
              <a:t>SELECT</a:t>
            </a:r>
            <a:r>
              <a:rPr lang="en-US" sz="1800" dirty="0">
                <a:latin typeface="Calibri" pitchFamily="34" charset="0"/>
                <a:cs typeface="Calibri" pitchFamily="34" charset="0"/>
              </a:rPr>
              <a:t> statement.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To know if a table has an </a:t>
            </a:r>
            <a:r>
              <a:rPr lang="en-US" sz="1800" dirty="0">
                <a:cs typeface="Courier New" pitchFamily="49" charset="0"/>
              </a:rPr>
              <a:t>IDENTITY</a:t>
            </a:r>
            <a:r>
              <a:rPr lang="en-US" sz="1800" dirty="0">
                <a:latin typeface="Calibri" pitchFamily="34" charset="0"/>
                <a:cs typeface="Calibri" pitchFamily="34" charset="0"/>
              </a:rPr>
              <a:t> column, the </a:t>
            </a:r>
            <a:r>
              <a:rPr lang="en-US" sz="1800" dirty="0">
                <a:cs typeface="Courier New" pitchFamily="49" charset="0"/>
              </a:rPr>
              <a:t>OBJECTPROPERTY()</a:t>
            </a:r>
            <a:r>
              <a:rPr lang="en-US" sz="1800" dirty="0">
                <a:latin typeface="Calibri" pitchFamily="34" charset="0"/>
                <a:cs typeface="Calibri" pitchFamily="34" charset="0"/>
              </a:rPr>
              <a:t> function can be used.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To retrieve the name of the IDENTITY column in a table, the </a:t>
            </a:r>
            <a:r>
              <a:rPr lang="en-US" sz="1800" dirty="0">
                <a:cs typeface="Courier New" pitchFamily="49" charset="0"/>
              </a:rPr>
              <a:t>COLUMNPROPERTY</a:t>
            </a:r>
            <a:r>
              <a:rPr lang="en-US" sz="1800" dirty="0">
                <a:latin typeface="Calibri" pitchFamily="34" charset="0"/>
                <a:cs typeface="Calibri" pitchFamily="34" charset="0"/>
              </a:rPr>
              <a:t> function is used. </a:t>
            </a:r>
          </a:p>
        </p:txBody>
      </p:sp>
      <p:sp>
        <p:nvSpPr>
          <p:cNvPr id="6" name="Rounded Rectangle 5"/>
          <p:cNvSpPr/>
          <p:nvPr/>
        </p:nvSpPr>
        <p:spPr>
          <a:xfrm>
            <a:off x="457200" y="3738897"/>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7" name="TextBox 6"/>
          <p:cNvSpPr txBox="1"/>
          <p:nvPr/>
        </p:nvSpPr>
        <p:spPr>
          <a:xfrm>
            <a:off x="457200" y="4287863"/>
            <a:ext cx="8001000" cy="1018740"/>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CREATE TABLE &lt;</a:t>
            </a:r>
            <a:r>
              <a:rPr lang="en-US" dirty="0" err="1"/>
              <a:t>table_name</a:t>
            </a:r>
            <a:r>
              <a:rPr lang="en-US" dirty="0"/>
              <a:t>&gt; (</a:t>
            </a:r>
            <a:r>
              <a:rPr lang="en-US" dirty="0" err="1"/>
              <a:t>column_name</a:t>
            </a:r>
            <a:r>
              <a:rPr lang="en-US" dirty="0"/>
              <a:t> </a:t>
            </a:r>
            <a:r>
              <a:rPr lang="en-US" dirty="0" err="1"/>
              <a:t>data_type</a:t>
            </a:r>
            <a:r>
              <a:rPr lang="en-US" dirty="0"/>
              <a:t> [ IDENTITY</a:t>
            </a:r>
          </a:p>
          <a:p>
            <a:r>
              <a:rPr lang="en-US" dirty="0"/>
              <a:t>[(</a:t>
            </a:r>
            <a:r>
              <a:rPr lang="en-US" dirty="0" err="1"/>
              <a:t>seed_value</a:t>
            </a:r>
            <a:r>
              <a:rPr lang="en-US" dirty="0"/>
              <a:t>, </a:t>
            </a:r>
            <a:r>
              <a:rPr lang="en-US" dirty="0" err="1"/>
              <a:t>increment_value</a:t>
            </a:r>
            <a:r>
              <a:rPr lang="en-US" dirty="0"/>
              <a:t>)]] NOT NULL )</a:t>
            </a:r>
          </a:p>
          <a:p>
            <a:endParaRPr lang="en-US" dirty="0"/>
          </a:p>
        </p:txBody>
      </p:sp>
      <p:sp>
        <p:nvSpPr>
          <p:cNvPr id="8" name="TextBox 7"/>
          <p:cNvSpPr txBox="1"/>
          <p:nvPr/>
        </p:nvSpPr>
        <p:spPr>
          <a:xfrm>
            <a:off x="381000" y="5477470"/>
            <a:ext cx="8458200" cy="923330"/>
          </a:xfrm>
          <a:prstGeom prst="rect">
            <a:avLst/>
          </a:prstGeom>
          <a:noFill/>
        </p:spPr>
        <p:txBody>
          <a:bodyPr wrap="square" rtlCol="0">
            <a:spAutoFit/>
          </a:bodyPr>
          <a:lstStyle/>
          <a:p>
            <a:pPr>
              <a:lnSpc>
                <a:spcPct val="100000"/>
              </a:lnSpc>
              <a:spcBef>
                <a:spcPts val="0"/>
              </a:spcBef>
            </a:pPr>
            <a:r>
              <a:rPr lang="en-US" sz="1800" dirty="0">
                <a:latin typeface="Calibri" pitchFamily="34" charset="0"/>
                <a:cs typeface="Calibri" pitchFamily="34" charset="0"/>
              </a:rPr>
              <a:t>where,</a:t>
            </a:r>
          </a:p>
          <a:p>
            <a:pPr marL="231775">
              <a:lnSpc>
                <a:spcPct val="100000"/>
              </a:lnSpc>
              <a:spcBef>
                <a:spcPts val="0"/>
              </a:spcBef>
            </a:pPr>
            <a:r>
              <a:rPr lang="en-US" sz="1800" dirty="0" err="1">
                <a:cs typeface="Courier New" pitchFamily="49" charset="0"/>
              </a:rPr>
              <a:t>seed_value</a:t>
            </a:r>
            <a:r>
              <a:rPr lang="en-US" sz="1800" dirty="0">
                <a:latin typeface="Calibri" pitchFamily="34" charset="0"/>
                <a:cs typeface="Calibri" pitchFamily="34" charset="0"/>
              </a:rPr>
              <a:t>: is the seed value from which to start generating identity values.</a:t>
            </a:r>
          </a:p>
          <a:p>
            <a:pPr marL="231775">
              <a:lnSpc>
                <a:spcPct val="100000"/>
              </a:lnSpc>
              <a:spcBef>
                <a:spcPts val="0"/>
              </a:spcBef>
            </a:pPr>
            <a:r>
              <a:rPr lang="en-US" sz="1800" dirty="0" err="1">
                <a:cs typeface="Courier New" pitchFamily="49" charset="0"/>
              </a:rPr>
              <a:t>increment_value</a:t>
            </a:r>
            <a:r>
              <a:rPr lang="en-US" sz="1800" dirty="0">
                <a:latin typeface="Calibri" pitchFamily="34" charset="0"/>
                <a:cs typeface="Calibri" pitchFamily="34" charset="0"/>
              </a:rPr>
              <a:t>: is the increment value by which to increase each time.</a:t>
            </a:r>
          </a:p>
        </p:txBody>
      </p:sp>
      <p:sp>
        <p:nvSpPr>
          <p:cNvPr id="9" name="TextBox 8"/>
          <p:cNvSpPr txBox="1"/>
          <p:nvPr/>
        </p:nvSpPr>
        <p:spPr>
          <a:xfrm>
            <a:off x="381000" y="312420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to add a </a:t>
            </a:r>
            <a:r>
              <a:rPr lang="en-US" sz="1800" dirty="0">
                <a:cs typeface="Courier New" pitchFamily="49" charset="0"/>
              </a:rPr>
              <a:t>IDENTITY</a:t>
            </a:r>
            <a:r>
              <a:rPr lang="en-US" sz="1800" dirty="0">
                <a:latin typeface="Calibri" pitchFamily="34" charset="0"/>
                <a:cs typeface="Calibri" pitchFamily="34" charset="0"/>
              </a:rPr>
              <a:t> property while creating a table is as follows:</a:t>
            </a:r>
            <a:endParaRPr lang="en-US" sz="1800" dirty="0">
              <a:cs typeface="Courier New" pitchFamily="49"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28</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IDENTITY Property 3-4</a:t>
            </a:r>
          </a:p>
        </p:txBody>
      </p:sp>
      <p:sp>
        <p:nvSpPr>
          <p:cNvPr id="5" name="TextBox 4"/>
          <p:cNvSpPr txBox="1"/>
          <p:nvPr/>
        </p:nvSpPr>
        <p:spPr>
          <a:xfrm>
            <a:off x="381000" y="99060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the use of </a:t>
            </a:r>
            <a:r>
              <a:rPr lang="en-US" sz="1800" dirty="0">
                <a:cs typeface="Courier New" pitchFamily="49" charset="0"/>
              </a:rPr>
              <a:t>IDENTITY</a:t>
            </a:r>
            <a:r>
              <a:rPr lang="en-US" sz="1800" dirty="0">
                <a:latin typeface="Calibri" pitchFamily="34" charset="0"/>
                <a:cs typeface="Calibri" pitchFamily="34" charset="0"/>
              </a:rPr>
              <a:t> property: </a:t>
            </a:r>
          </a:p>
        </p:txBody>
      </p:sp>
      <p:sp>
        <p:nvSpPr>
          <p:cNvPr id="6" name="TextBox 5"/>
          <p:cNvSpPr txBox="1"/>
          <p:nvPr/>
        </p:nvSpPr>
        <p:spPr>
          <a:xfrm>
            <a:off x="457200" y="1371600"/>
            <a:ext cx="8001000" cy="1686616"/>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USE [CUST_DB]</a:t>
            </a:r>
          </a:p>
          <a:p>
            <a:r>
              <a:rPr lang="en-US" dirty="0"/>
              <a:t>GO</a:t>
            </a:r>
          </a:p>
          <a:p>
            <a:r>
              <a:rPr lang="en-US" dirty="0"/>
              <a:t>CREATE TABLE </a:t>
            </a:r>
            <a:r>
              <a:rPr lang="en-US" dirty="0" err="1"/>
              <a:t>HRContactPhone</a:t>
            </a:r>
            <a:r>
              <a:rPr lang="en-US" dirty="0"/>
              <a:t> ( </a:t>
            </a:r>
            <a:r>
              <a:rPr lang="en-US" dirty="0" err="1"/>
              <a:t>Person_ID</a:t>
            </a:r>
            <a:r>
              <a:rPr lang="en-US" dirty="0"/>
              <a:t> </a:t>
            </a:r>
            <a:r>
              <a:rPr lang="en-US" dirty="0" err="1"/>
              <a:t>int</a:t>
            </a:r>
            <a:r>
              <a:rPr lang="en-US" dirty="0"/>
              <a:t> IDENTITY(500,1) NOT NULL, </a:t>
            </a:r>
            <a:r>
              <a:rPr lang="en-US" dirty="0" err="1"/>
              <a:t>MobileNumber</a:t>
            </a:r>
            <a:r>
              <a:rPr lang="en-US" dirty="0"/>
              <a:t> </a:t>
            </a:r>
            <a:r>
              <a:rPr lang="en-US" dirty="0" err="1"/>
              <a:t>bigint</a:t>
            </a:r>
            <a:r>
              <a:rPr lang="en-US" dirty="0"/>
              <a:t> NOT NULL )</a:t>
            </a:r>
          </a:p>
          <a:p>
            <a:r>
              <a:rPr lang="en-US" dirty="0"/>
              <a:t>GO</a:t>
            </a:r>
          </a:p>
          <a:p>
            <a:endParaRPr lang="en-US" dirty="0"/>
          </a:p>
        </p:txBody>
      </p:sp>
      <p:sp>
        <p:nvSpPr>
          <p:cNvPr id="7" name="TextBox 6"/>
          <p:cNvSpPr txBox="1"/>
          <p:nvPr/>
        </p:nvSpPr>
        <p:spPr>
          <a:xfrm>
            <a:off x="381000" y="3309878"/>
            <a:ext cx="8382000" cy="286232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b="1" dirty="0" err="1">
                <a:cs typeface="Courier New" pitchFamily="49" charset="0"/>
              </a:rPr>
              <a:t>HRContactPhone</a:t>
            </a:r>
            <a:r>
              <a:rPr lang="en-US" sz="1800" dirty="0">
                <a:latin typeface="Calibri" pitchFamily="34" charset="0"/>
                <a:cs typeface="Calibri" pitchFamily="34" charset="0"/>
              </a:rPr>
              <a:t> is created as a table with two columns in the schema </a:t>
            </a:r>
            <a:r>
              <a:rPr lang="en-US" sz="1800" b="1" dirty="0">
                <a:cs typeface="Courier New" pitchFamily="49" charset="0"/>
              </a:rPr>
              <a:t>Person</a:t>
            </a:r>
            <a:r>
              <a:rPr lang="en-US" sz="1800" dirty="0">
                <a:latin typeface="Calibri" pitchFamily="34" charset="0"/>
                <a:cs typeface="Calibri" pitchFamily="34" charset="0"/>
              </a:rPr>
              <a:t> that is available in the </a:t>
            </a:r>
            <a:r>
              <a:rPr lang="en-US" sz="1800" b="1" dirty="0">
                <a:cs typeface="Courier New" pitchFamily="49" charset="0"/>
              </a:rPr>
              <a:t>CUST_DB</a:t>
            </a:r>
            <a:r>
              <a:rPr lang="en-US" sz="1800" dirty="0">
                <a:latin typeface="Calibri" pitchFamily="34" charset="0"/>
                <a:cs typeface="Calibri" pitchFamily="34" charset="0"/>
              </a:rPr>
              <a:t> database.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a:t>
            </a:r>
            <a:r>
              <a:rPr lang="en-US" sz="1800" b="1" dirty="0" err="1">
                <a:cs typeface="Courier New" pitchFamily="49" charset="0"/>
              </a:rPr>
              <a:t>Person_ID</a:t>
            </a:r>
            <a:r>
              <a:rPr lang="en-US" sz="1800" dirty="0">
                <a:latin typeface="Calibri" pitchFamily="34" charset="0"/>
                <a:cs typeface="Calibri" pitchFamily="34" charset="0"/>
              </a:rPr>
              <a:t> column is an identity column.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seed value is </a:t>
            </a:r>
            <a:r>
              <a:rPr lang="en-US" sz="1800" b="1" dirty="0">
                <a:cs typeface="Courier New" pitchFamily="49" charset="0"/>
              </a:rPr>
              <a:t>500</a:t>
            </a:r>
            <a:r>
              <a:rPr lang="en-US" sz="1800" dirty="0">
                <a:latin typeface="Calibri" pitchFamily="34" charset="0"/>
                <a:cs typeface="Calibri" pitchFamily="34" charset="0"/>
              </a:rPr>
              <a:t>, and the increment value is </a:t>
            </a:r>
            <a:r>
              <a:rPr lang="en-US" sz="1800" b="1" dirty="0">
                <a:cs typeface="Courier New" pitchFamily="49" charset="0"/>
              </a:rPr>
              <a:t>1.</a:t>
            </a:r>
            <a:r>
              <a:rPr lang="en-US" sz="1800" dirty="0">
                <a:latin typeface="Calibri" pitchFamily="34" charset="0"/>
                <a:cs typeface="Calibri" pitchFamily="34" charset="0"/>
              </a:rPr>
              <a:t>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While inserting rows into the table, if </a:t>
            </a:r>
            <a:r>
              <a:rPr lang="en-US" sz="1800" dirty="0">
                <a:cs typeface="Courier New" pitchFamily="49" charset="0"/>
              </a:rPr>
              <a:t>IDENTITY_INSERT</a:t>
            </a:r>
            <a:r>
              <a:rPr lang="en-US" sz="1800" dirty="0">
                <a:latin typeface="Calibri" pitchFamily="34" charset="0"/>
                <a:cs typeface="Calibri" pitchFamily="34" charset="0"/>
              </a:rPr>
              <a:t> is not turned on, then, explicit values for the </a:t>
            </a:r>
            <a:r>
              <a:rPr lang="en-US" sz="1800" dirty="0">
                <a:cs typeface="Courier New" pitchFamily="49" charset="0"/>
              </a:rPr>
              <a:t>IDENTITY</a:t>
            </a:r>
            <a:r>
              <a:rPr lang="en-US" sz="1800" dirty="0">
                <a:latin typeface="Calibri" pitchFamily="34" charset="0"/>
                <a:cs typeface="Calibri" pitchFamily="34" charset="0"/>
              </a:rPr>
              <a:t> column cannot be given.</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29</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IDENTITY Property 4-4</a:t>
            </a:r>
          </a:p>
        </p:txBody>
      </p:sp>
      <p:sp>
        <p:nvSpPr>
          <p:cNvPr id="5" name="TextBox 4"/>
          <p:cNvSpPr txBox="1"/>
          <p:nvPr/>
        </p:nvSpPr>
        <p:spPr>
          <a:xfrm>
            <a:off x="381000" y="99060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Instead, statements similar to the following code snippet can be given:</a:t>
            </a:r>
          </a:p>
        </p:txBody>
      </p:sp>
      <p:sp>
        <p:nvSpPr>
          <p:cNvPr id="6" name="TextBox 5"/>
          <p:cNvSpPr txBox="1"/>
          <p:nvPr/>
        </p:nvSpPr>
        <p:spPr>
          <a:xfrm>
            <a:off x="457200" y="1371600"/>
            <a:ext cx="8001000" cy="1551963"/>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USE [CUST_DB]</a:t>
            </a:r>
          </a:p>
          <a:p>
            <a:r>
              <a:rPr lang="en-US" dirty="0"/>
              <a:t>INSERT INTO </a:t>
            </a:r>
            <a:r>
              <a:rPr lang="en-US" dirty="0" err="1"/>
              <a:t>HRContactPhone</a:t>
            </a:r>
            <a:r>
              <a:rPr lang="en-US" dirty="0"/>
              <a:t> (</a:t>
            </a:r>
            <a:r>
              <a:rPr lang="en-US" dirty="0" err="1"/>
              <a:t>MobileNumber</a:t>
            </a:r>
            <a:r>
              <a:rPr lang="en-US" dirty="0"/>
              <a:t>) VALUES(983452201)</a:t>
            </a:r>
          </a:p>
          <a:p>
            <a:r>
              <a:rPr lang="en-US" dirty="0"/>
              <a:t>INSERT INTO </a:t>
            </a:r>
            <a:r>
              <a:rPr lang="en-US" dirty="0" err="1"/>
              <a:t>HRContactPhone</a:t>
            </a:r>
            <a:r>
              <a:rPr lang="en-US" dirty="0"/>
              <a:t> (</a:t>
            </a:r>
            <a:r>
              <a:rPr lang="en-US" dirty="0" err="1"/>
              <a:t>MobileNumber</a:t>
            </a:r>
            <a:r>
              <a:rPr lang="en-US" dirty="0"/>
              <a:t>) VALUES(993026654)</a:t>
            </a:r>
          </a:p>
          <a:p>
            <a:r>
              <a:rPr lang="en-US" dirty="0"/>
              <a:t>GO</a:t>
            </a:r>
          </a:p>
          <a:p>
            <a:endParaRPr lang="en-US" dirty="0"/>
          </a:p>
        </p:txBody>
      </p:sp>
      <p:sp>
        <p:nvSpPr>
          <p:cNvPr id="7" name="TextBox 6"/>
          <p:cNvSpPr txBox="1"/>
          <p:nvPr/>
        </p:nvSpPr>
        <p:spPr>
          <a:xfrm>
            <a:off x="381000" y="3059668"/>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figure shows the output where </a:t>
            </a:r>
            <a:r>
              <a:rPr lang="en-US" sz="1800" dirty="0">
                <a:cs typeface="Courier New" pitchFamily="49" charset="0"/>
              </a:rPr>
              <a:t>IDENTITY</a:t>
            </a:r>
            <a:r>
              <a:rPr lang="en-US" sz="1800" dirty="0">
                <a:latin typeface="Calibri" pitchFamily="34" charset="0"/>
                <a:cs typeface="Calibri" pitchFamily="34" charset="0"/>
              </a:rPr>
              <a:t> property is incrementing </a:t>
            </a:r>
            <a:r>
              <a:rPr lang="en-US" sz="1800" b="1" dirty="0" err="1">
                <a:cs typeface="Courier New" pitchFamily="49" charset="0"/>
              </a:rPr>
              <a:t>Person_ID</a:t>
            </a:r>
            <a:r>
              <a:rPr lang="en-US" sz="1800" dirty="0">
                <a:latin typeface="Calibri" pitchFamily="34" charset="0"/>
                <a:cs typeface="Calibri" pitchFamily="34" charset="0"/>
              </a:rPr>
              <a:t> column values:</a:t>
            </a:r>
          </a:p>
        </p:txBody>
      </p:sp>
      <p:pic>
        <p:nvPicPr>
          <p:cNvPr id="8" name="Picture 7" descr="Figure 7.3.tif"/>
          <p:cNvPicPr>
            <a:picLocks noChangeAspect="1"/>
          </p:cNvPicPr>
          <p:nvPr/>
        </p:nvPicPr>
        <p:blipFill>
          <a:blip r:embed="rId2" cstate="print"/>
          <a:stretch>
            <a:fillRect/>
          </a:stretch>
        </p:blipFill>
        <p:spPr>
          <a:xfrm>
            <a:off x="2438400" y="3962400"/>
            <a:ext cx="3871609" cy="18288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a:t>
            </a:fld>
            <a:endParaRPr lang="en-US" dirty="0"/>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Objectives</a:t>
            </a:r>
          </a:p>
        </p:txBody>
      </p:sp>
      <p:sp>
        <p:nvSpPr>
          <p:cNvPr id="6" name="TextBox 5"/>
          <p:cNvSpPr txBox="1"/>
          <p:nvPr/>
        </p:nvSpPr>
        <p:spPr>
          <a:xfrm>
            <a:off x="304800" y="1143000"/>
            <a:ext cx="8229599" cy="1975926"/>
          </a:xfrm>
          <a:prstGeom prst="rect">
            <a:avLst/>
          </a:prstGeom>
          <a:noFill/>
        </p:spPr>
        <p:txBody>
          <a:bodyPr wrap="square" rtlCol="0">
            <a:spAutoFit/>
          </a:bodyPr>
          <a:lstStyle/>
          <a:p>
            <a:pPr marL="341313" indent="-341313">
              <a:buFont typeface="Calibri" pitchFamily="34" charset="0"/>
              <a:buChar char="●"/>
            </a:pPr>
            <a:r>
              <a:rPr lang="en-US" sz="2400" dirty="0">
                <a:latin typeface="Calibri" pitchFamily="34" charset="0"/>
                <a:cs typeface="Calibri" pitchFamily="34" charset="0"/>
              </a:rPr>
              <a:t>List SQL Server 2012 data types</a:t>
            </a:r>
          </a:p>
          <a:p>
            <a:pPr marL="341313" indent="-341313">
              <a:buFont typeface="Calibri" pitchFamily="34" charset="0"/>
              <a:buChar char="●"/>
            </a:pPr>
            <a:r>
              <a:rPr lang="en-US" sz="2400" dirty="0">
                <a:latin typeface="Calibri" pitchFamily="34" charset="0"/>
                <a:cs typeface="Calibri" pitchFamily="34" charset="0"/>
              </a:rPr>
              <a:t>Describe the procedure to create, modify, and drop tables in an SQL Server database</a:t>
            </a:r>
          </a:p>
          <a:p>
            <a:pPr marL="341313" indent="-341313">
              <a:buFont typeface="Calibri" pitchFamily="34" charset="0"/>
              <a:buChar char="●"/>
            </a:pPr>
            <a:r>
              <a:rPr lang="en-US" sz="2400" dirty="0">
                <a:latin typeface="Calibri" pitchFamily="34" charset="0"/>
                <a:cs typeface="Calibri" pitchFamily="34" charset="0"/>
              </a:rPr>
              <a:t>Describe the procedure to add, modify, and drop columns in a table</a:t>
            </a:r>
          </a:p>
          <a:p>
            <a:pPr marL="341313" indent="-341313">
              <a:buFont typeface="Calibri" pitchFamily="34" charset="0"/>
              <a:buChar char="●"/>
            </a:pPr>
            <a:endParaRPr lang="en-US" sz="1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30</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Globally Unique Identifiers 1-3</a:t>
            </a:r>
          </a:p>
        </p:txBody>
      </p:sp>
      <p:graphicFrame>
        <p:nvGraphicFramePr>
          <p:cNvPr id="5" name="Diagram 4"/>
          <p:cNvGraphicFramePr/>
          <p:nvPr/>
        </p:nvGraphicFramePr>
        <p:xfrm>
          <a:off x="457200" y="1143000"/>
          <a:ext cx="8001000" cy="533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31</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Globally Unique Identifiers 2-3</a:t>
            </a:r>
          </a:p>
        </p:txBody>
      </p:sp>
      <p:graphicFrame>
        <p:nvGraphicFramePr>
          <p:cNvPr id="5" name="Diagram 4"/>
          <p:cNvGraphicFramePr/>
          <p:nvPr/>
        </p:nvGraphicFramePr>
        <p:xfrm>
          <a:off x="457200" y="1524000"/>
          <a:ext cx="8001000" cy="4724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32</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Globally Unique Identifiers 3-3</a:t>
            </a:r>
          </a:p>
        </p:txBody>
      </p:sp>
      <p:sp>
        <p:nvSpPr>
          <p:cNvPr id="5" name="TextBox 4"/>
          <p:cNvSpPr txBox="1"/>
          <p:nvPr/>
        </p:nvSpPr>
        <p:spPr>
          <a:xfrm>
            <a:off x="381000" y="990600"/>
            <a:ext cx="8382000" cy="1200329"/>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how to </a:t>
            </a:r>
            <a:r>
              <a:rPr lang="en-US" sz="1800" dirty="0">
                <a:cs typeface="Courier New" pitchFamily="49" charset="0"/>
              </a:rPr>
              <a:t>CREATE TABLE</a:t>
            </a:r>
            <a:r>
              <a:rPr lang="en-US" sz="1800" dirty="0">
                <a:latin typeface="Calibri" pitchFamily="34" charset="0"/>
                <a:cs typeface="Calibri" pitchFamily="34" charset="0"/>
              </a:rPr>
              <a:t> statement to create the </a:t>
            </a:r>
            <a:r>
              <a:rPr lang="en-US" sz="1800" b="1" dirty="0" err="1">
                <a:cs typeface="Courier New" pitchFamily="49" charset="0"/>
              </a:rPr>
              <a:t>EMPCellularPhone</a:t>
            </a:r>
            <a:r>
              <a:rPr lang="en-US" sz="1800" dirty="0">
                <a:latin typeface="Calibri" pitchFamily="34" charset="0"/>
                <a:cs typeface="Calibri" pitchFamily="34" charset="0"/>
              </a:rPr>
              <a:t> table.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a:t>
            </a:r>
            <a:r>
              <a:rPr lang="en-US" sz="1800" b="1" dirty="0" err="1">
                <a:cs typeface="Courier New" pitchFamily="49" charset="0"/>
              </a:rPr>
              <a:t>Person_ID</a:t>
            </a:r>
            <a:r>
              <a:rPr lang="en-US" sz="1800" dirty="0">
                <a:latin typeface="Calibri" pitchFamily="34" charset="0"/>
                <a:cs typeface="Calibri" pitchFamily="34" charset="0"/>
              </a:rPr>
              <a:t> column automatically generates a </a:t>
            </a:r>
            <a:r>
              <a:rPr lang="en-US" sz="1800" dirty="0">
                <a:cs typeface="Courier New" pitchFamily="49" charset="0"/>
              </a:rPr>
              <a:t>GUID</a:t>
            </a:r>
            <a:r>
              <a:rPr lang="en-US" sz="1800" dirty="0">
                <a:latin typeface="Calibri" pitchFamily="34" charset="0"/>
                <a:cs typeface="Calibri" pitchFamily="34" charset="0"/>
              </a:rPr>
              <a:t> for each new row added to the table.</a:t>
            </a:r>
          </a:p>
        </p:txBody>
      </p:sp>
      <p:sp>
        <p:nvSpPr>
          <p:cNvPr id="6" name="TextBox 5"/>
          <p:cNvSpPr txBox="1"/>
          <p:nvPr/>
        </p:nvSpPr>
        <p:spPr>
          <a:xfrm>
            <a:off x="457200" y="2258037"/>
            <a:ext cx="8001000" cy="911019"/>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CREATE TABLE </a:t>
            </a:r>
            <a:r>
              <a:rPr lang="en-US" dirty="0" err="1"/>
              <a:t>EMP_CellularPhone</a:t>
            </a:r>
            <a:r>
              <a:rPr lang="en-US" dirty="0"/>
              <a:t>( </a:t>
            </a:r>
            <a:r>
              <a:rPr lang="en-US" dirty="0" err="1"/>
              <a:t>Person_ID</a:t>
            </a:r>
            <a:r>
              <a:rPr lang="en-US" dirty="0"/>
              <a:t> </a:t>
            </a:r>
            <a:r>
              <a:rPr lang="en-US" dirty="0" err="1"/>
              <a:t>uniqueidentifier</a:t>
            </a:r>
            <a:r>
              <a:rPr lang="en-US" dirty="0"/>
              <a:t> DEFAULT NEWID() NOT NULL, </a:t>
            </a:r>
            <a:r>
              <a:rPr lang="en-US" dirty="0" err="1"/>
              <a:t>PersonName</a:t>
            </a:r>
            <a:r>
              <a:rPr lang="en-US" dirty="0"/>
              <a:t> </a:t>
            </a:r>
            <a:r>
              <a:rPr lang="en-US" dirty="0" err="1"/>
              <a:t>varchar</a:t>
            </a:r>
            <a:r>
              <a:rPr lang="en-US" dirty="0"/>
              <a:t>(60) NOT NULL)</a:t>
            </a:r>
          </a:p>
          <a:p>
            <a:r>
              <a:rPr lang="en-US" dirty="0"/>
              <a:t>GO</a:t>
            </a:r>
          </a:p>
        </p:txBody>
      </p:sp>
      <p:sp>
        <p:nvSpPr>
          <p:cNvPr id="7" name="TextBox 6"/>
          <p:cNvSpPr txBox="1"/>
          <p:nvPr/>
        </p:nvSpPr>
        <p:spPr>
          <a:xfrm>
            <a:off x="381000" y="327660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adds a value to </a:t>
            </a:r>
            <a:r>
              <a:rPr lang="en-US" sz="1800" b="1" dirty="0" err="1">
                <a:cs typeface="Courier New" pitchFamily="49" charset="0"/>
              </a:rPr>
              <a:t>PersonName</a:t>
            </a:r>
            <a:r>
              <a:rPr lang="en-US" sz="1800" dirty="0">
                <a:latin typeface="Calibri" pitchFamily="34" charset="0"/>
                <a:cs typeface="Calibri" pitchFamily="34" charset="0"/>
              </a:rPr>
              <a:t> column:</a:t>
            </a:r>
          </a:p>
        </p:txBody>
      </p:sp>
      <p:sp>
        <p:nvSpPr>
          <p:cNvPr id="8" name="TextBox 7"/>
          <p:cNvSpPr txBox="1"/>
          <p:nvPr/>
        </p:nvSpPr>
        <p:spPr>
          <a:xfrm>
            <a:off x="457200" y="3733800"/>
            <a:ext cx="8001000" cy="1034899"/>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INSERT INTO </a:t>
            </a:r>
            <a:r>
              <a:rPr lang="en-US" dirty="0" err="1"/>
              <a:t>EMP_CellularPhone</a:t>
            </a:r>
            <a:r>
              <a:rPr lang="en-US" dirty="0"/>
              <a:t>(</a:t>
            </a:r>
            <a:r>
              <a:rPr lang="en-US" dirty="0" err="1"/>
              <a:t>PersonName</a:t>
            </a:r>
            <a:r>
              <a:rPr lang="en-US" dirty="0"/>
              <a:t>) VALUES ('William Smith')</a:t>
            </a:r>
          </a:p>
          <a:p>
            <a:r>
              <a:rPr lang="en-US" dirty="0"/>
              <a:t>SELECT * FROM </a:t>
            </a:r>
            <a:r>
              <a:rPr lang="en-US" dirty="0" err="1"/>
              <a:t>EMP_CellularPhone</a:t>
            </a:r>
            <a:endParaRPr lang="en-US" dirty="0"/>
          </a:p>
          <a:p>
            <a:r>
              <a:rPr lang="en-US" dirty="0"/>
              <a:t>GO</a:t>
            </a:r>
          </a:p>
        </p:txBody>
      </p:sp>
      <p:sp>
        <p:nvSpPr>
          <p:cNvPr id="9" name="TextBox 8"/>
          <p:cNvSpPr txBox="1"/>
          <p:nvPr/>
        </p:nvSpPr>
        <p:spPr>
          <a:xfrm>
            <a:off x="381000" y="4812268"/>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figure shows the output where a unique identifier is displayed against a specific </a:t>
            </a:r>
            <a:r>
              <a:rPr lang="en-US" sz="1800" b="1" dirty="0" err="1">
                <a:cs typeface="Courier New" pitchFamily="49" charset="0"/>
              </a:rPr>
              <a:t>PersonName</a:t>
            </a:r>
            <a:r>
              <a:rPr lang="en-US" sz="1800" dirty="0">
                <a:latin typeface="Calibri" pitchFamily="34" charset="0"/>
                <a:cs typeface="Calibri" pitchFamily="34" charset="0"/>
              </a:rPr>
              <a:t>:</a:t>
            </a:r>
          </a:p>
        </p:txBody>
      </p:sp>
      <p:pic>
        <p:nvPicPr>
          <p:cNvPr id="10" name="Picture 9" descr="Figure 7.4.tif"/>
          <p:cNvPicPr>
            <a:picLocks noChangeAspect="1"/>
          </p:cNvPicPr>
          <p:nvPr/>
        </p:nvPicPr>
        <p:blipFill>
          <a:blip r:embed="rId2" cstate="print"/>
          <a:stretch>
            <a:fillRect/>
          </a:stretch>
        </p:blipFill>
        <p:spPr>
          <a:xfrm>
            <a:off x="2590800" y="5486400"/>
            <a:ext cx="3505200" cy="89535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33</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Constraints </a:t>
            </a:r>
          </a:p>
        </p:txBody>
      </p:sp>
      <p:graphicFrame>
        <p:nvGraphicFramePr>
          <p:cNvPr id="5" name="Diagram 4"/>
          <p:cNvGraphicFramePr/>
          <p:nvPr/>
        </p:nvGraphicFramePr>
        <p:xfrm>
          <a:off x="457200" y="1600200"/>
          <a:ext cx="8001000" cy="3810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381000" y="990600"/>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 constraint is a property assigned to a column or set of columns in a table to prevent certain types of inconsistent data values from being entered. </a:t>
            </a:r>
          </a:p>
        </p:txBody>
      </p:sp>
      <p:sp>
        <p:nvSpPr>
          <p:cNvPr id="7" name="TextBox 6"/>
          <p:cNvSpPr txBox="1"/>
          <p:nvPr/>
        </p:nvSpPr>
        <p:spPr>
          <a:xfrm>
            <a:off x="381000" y="548640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SQL Server supports the following types of constraints:</a:t>
            </a:r>
            <a:endParaRPr lang="en-US" sz="1800" dirty="0">
              <a:cs typeface="Courier New" pitchFamily="49" charset="0"/>
            </a:endParaRPr>
          </a:p>
        </p:txBody>
      </p:sp>
      <p:sp>
        <p:nvSpPr>
          <p:cNvPr id="9" name="TextBox 8"/>
          <p:cNvSpPr txBox="1"/>
          <p:nvPr/>
        </p:nvSpPr>
        <p:spPr>
          <a:xfrm>
            <a:off x="381000" y="5791200"/>
            <a:ext cx="3352800" cy="923330"/>
          </a:xfrm>
          <a:prstGeom prst="rect">
            <a:avLst/>
          </a:prstGeom>
          <a:noFill/>
        </p:spPr>
        <p:txBody>
          <a:bodyPr wrap="square" rtlCol="0">
            <a:spAutoFit/>
          </a:bodyPr>
          <a:lstStyle/>
          <a:p>
            <a:pPr marL="682625" indent="-341313">
              <a:lnSpc>
                <a:spcPct val="100000"/>
              </a:lnSpc>
              <a:spcBef>
                <a:spcPts val="0"/>
              </a:spcBef>
              <a:buFont typeface="Arial" pitchFamily="34" charset="0"/>
              <a:buChar char="•"/>
            </a:pPr>
            <a:r>
              <a:rPr lang="en-US" sz="1800" dirty="0">
                <a:cs typeface="Courier New" pitchFamily="49" charset="0"/>
              </a:rPr>
              <a:t>PRIMARY KEY</a:t>
            </a:r>
          </a:p>
          <a:p>
            <a:pPr marL="682625" indent="-341313">
              <a:lnSpc>
                <a:spcPct val="100000"/>
              </a:lnSpc>
              <a:spcBef>
                <a:spcPts val="0"/>
              </a:spcBef>
              <a:buFont typeface="Arial" pitchFamily="34" charset="0"/>
              <a:buChar char="•"/>
            </a:pPr>
            <a:r>
              <a:rPr lang="en-US" sz="1800" dirty="0">
                <a:cs typeface="Courier New" pitchFamily="49" charset="0"/>
              </a:rPr>
              <a:t>UNIQUE</a:t>
            </a:r>
          </a:p>
          <a:p>
            <a:pPr marL="682625" indent="-341313">
              <a:lnSpc>
                <a:spcPct val="100000"/>
              </a:lnSpc>
              <a:spcBef>
                <a:spcPts val="0"/>
              </a:spcBef>
              <a:buFont typeface="Arial" pitchFamily="34" charset="0"/>
              <a:buChar char="•"/>
            </a:pPr>
            <a:r>
              <a:rPr lang="en-US" sz="1800" dirty="0">
                <a:cs typeface="Courier New" pitchFamily="49" charset="0"/>
              </a:rPr>
              <a:t>FOREIGN KEY</a:t>
            </a:r>
          </a:p>
        </p:txBody>
      </p:sp>
      <p:sp>
        <p:nvSpPr>
          <p:cNvPr id="10" name="TextBox 9"/>
          <p:cNvSpPr txBox="1"/>
          <p:nvPr/>
        </p:nvSpPr>
        <p:spPr>
          <a:xfrm>
            <a:off x="2971800" y="5791200"/>
            <a:ext cx="3352800" cy="646331"/>
          </a:xfrm>
          <a:prstGeom prst="rect">
            <a:avLst/>
          </a:prstGeom>
          <a:noFill/>
        </p:spPr>
        <p:txBody>
          <a:bodyPr wrap="square" rtlCol="0">
            <a:spAutoFit/>
          </a:bodyPr>
          <a:lstStyle/>
          <a:p>
            <a:pPr marL="682625" indent="-341313">
              <a:lnSpc>
                <a:spcPct val="100000"/>
              </a:lnSpc>
              <a:spcBef>
                <a:spcPts val="0"/>
              </a:spcBef>
              <a:buFont typeface="Arial" pitchFamily="34" charset="0"/>
              <a:buChar char="•"/>
            </a:pPr>
            <a:r>
              <a:rPr lang="en-US" sz="1800" dirty="0">
                <a:cs typeface="Courier New" pitchFamily="49" charset="0"/>
              </a:rPr>
              <a:t>CHECK</a:t>
            </a:r>
          </a:p>
          <a:p>
            <a:pPr marL="682625" indent="-341313">
              <a:lnSpc>
                <a:spcPct val="100000"/>
              </a:lnSpc>
              <a:spcBef>
                <a:spcPts val="0"/>
              </a:spcBef>
              <a:buFont typeface="Arial" pitchFamily="34" charset="0"/>
              <a:buChar char="•"/>
            </a:pPr>
            <a:r>
              <a:rPr lang="en-US" sz="1800" dirty="0">
                <a:cs typeface="Courier New" pitchFamily="49" charset="0"/>
              </a:rPr>
              <a:t>NOT NULL</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34</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PRIMARY KEY 1-3</a:t>
            </a:r>
          </a:p>
        </p:txBody>
      </p:sp>
      <p:grpSp>
        <p:nvGrpSpPr>
          <p:cNvPr id="5" name="Group 4"/>
          <p:cNvGrpSpPr/>
          <p:nvPr/>
        </p:nvGrpSpPr>
        <p:grpSpPr>
          <a:xfrm>
            <a:off x="381000" y="1143000"/>
            <a:ext cx="8153400" cy="7620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A table typically has a primary key comprising a single column or combination of columns to uniquely identify each row within the table.</a:t>
              </a:r>
              <a:endParaRPr lang="en-US" sz="1800" kern="1200" dirty="0">
                <a:latin typeface="Calibri" pitchFamily="34" charset="0"/>
                <a:cs typeface="Calibri" pitchFamily="34" charset="0"/>
              </a:endParaRPr>
            </a:p>
          </p:txBody>
        </p:sp>
      </p:grpSp>
      <p:grpSp>
        <p:nvGrpSpPr>
          <p:cNvPr id="8" name="Group 7"/>
          <p:cNvGrpSpPr/>
          <p:nvPr/>
        </p:nvGrpSpPr>
        <p:grpSpPr>
          <a:xfrm>
            <a:off x="381000" y="1981200"/>
            <a:ext cx="8153400" cy="6858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grpSp>
        <p:nvGrpSpPr>
          <p:cNvPr id="11" name="Group 10"/>
          <p:cNvGrpSpPr/>
          <p:nvPr/>
        </p:nvGrpSpPr>
        <p:grpSpPr>
          <a:xfrm>
            <a:off x="381000" y="2743200"/>
            <a:ext cx="8153400" cy="762000"/>
            <a:chOff x="0" y="1614759"/>
            <a:chExt cx="6096000" cy="1141920"/>
          </a:xfrm>
          <a:scene3d>
            <a:camera prst="orthographicFront"/>
            <a:lightRig rig="flat" dir="t"/>
          </a:scene3d>
        </p:grpSpPr>
        <p:sp>
          <p:nvSpPr>
            <p:cNvPr id="12" name="Rounded Rectangle 11"/>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3"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Only one primary key constraint can be created per table.</a:t>
              </a:r>
              <a:endParaRPr lang="en-US" sz="1800" kern="1200" dirty="0">
                <a:latin typeface="Calibri" pitchFamily="34" charset="0"/>
                <a:cs typeface="Calibri" pitchFamily="34" charset="0"/>
              </a:endParaRPr>
            </a:p>
          </p:txBody>
        </p:sp>
      </p:grpSp>
      <p:sp>
        <p:nvSpPr>
          <p:cNvPr id="14" name="Rounded Rectangle 4"/>
          <p:cNvSpPr/>
          <p:nvPr/>
        </p:nvSpPr>
        <p:spPr>
          <a:xfrm>
            <a:off x="457200" y="1986836"/>
            <a:ext cx="8014062" cy="680728"/>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The </a:t>
            </a:r>
            <a:r>
              <a:rPr lang="en-US" sz="1800" dirty="0">
                <a:latin typeface="Courier New" pitchFamily="49" charset="0"/>
                <a:cs typeface="Courier New" pitchFamily="49" charset="0"/>
              </a:rPr>
              <a:t>PRIMARY KEY</a:t>
            </a:r>
            <a:r>
              <a:rPr lang="en-US" sz="1800" dirty="0">
                <a:latin typeface="Calibri" pitchFamily="34" charset="0"/>
                <a:cs typeface="Calibri" pitchFamily="34" charset="0"/>
              </a:rPr>
              <a:t> constraint is used to create a primary key and enforce integrity of the entity of the table.</a:t>
            </a:r>
            <a:endParaRPr lang="en-US" sz="1800" kern="1200" dirty="0">
              <a:latin typeface="Calibri" pitchFamily="34" charset="0"/>
              <a:cs typeface="Calibri" pitchFamily="34" charset="0"/>
            </a:endParaRPr>
          </a:p>
        </p:txBody>
      </p:sp>
      <p:grpSp>
        <p:nvGrpSpPr>
          <p:cNvPr id="15" name="Group 14"/>
          <p:cNvGrpSpPr/>
          <p:nvPr/>
        </p:nvGrpSpPr>
        <p:grpSpPr>
          <a:xfrm>
            <a:off x="381000" y="3581400"/>
            <a:ext cx="8153400" cy="685800"/>
            <a:chOff x="0" y="267999"/>
            <a:chExt cx="6096000" cy="936000"/>
          </a:xfrm>
          <a:scene3d>
            <a:camera prst="orthographicFront"/>
            <a:lightRig rig="flat" dir="t"/>
          </a:scene3d>
        </p:grpSpPr>
        <p:sp>
          <p:nvSpPr>
            <p:cNvPr id="16" name="Rounded Rectangle 15"/>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7"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sp>
        <p:nvSpPr>
          <p:cNvPr id="18" name="Rounded Rectangle 4"/>
          <p:cNvSpPr/>
          <p:nvPr/>
        </p:nvSpPr>
        <p:spPr>
          <a:xfrm>
            <a:off x="457200" y="3587036"/>
            <a:ext cx="8014062" cy="680728"/>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Two rows in a table cannot have the same primary key value and a column that is a primary key cannot have </a:t>
            </a:r>
            <a:r>
              <a:rPr lang="en-US" sz="1800" dirty="0">
                <a:latin typeface="Courier New" pitchFamily="49" charset="0"/>
                <a:cs typeface="Courier New" pitchFamily="49" charset="0"/>
              </a:rPr>
              <a:t>NULL</a:t>
            </a:r>
            <a:r>
              <a:rPr lang="en-US" sz="1800" dirty="0">
                <a:latin typeface="Calibri" pitchFamily="34" charset="0"/>
                <a:cs typeface="Calibri" pitchFamily="34" charset="0"/>
              </a:rPr>
              <a:t> values.</a:t>
            </a:r>
            <a:endParaRPr lang="en-US" sz="1800" kern="1200" dirty="0">
              <a:latin typeface="Calibri" pitchFamily="34" charset="0"/>
              <a:cs typeface="Calibri" pitchFamily="34" charset="0"/>
            </a:endParaRPr>
          </a:p>
        </p:txBody>
      </p:sp>
      <p:sp>
        <p:nvSpPr>
          <p:cNvPr id="19" name="TextBox 18"/>
          <p:cNvSpPr txBox="1"/>
          <p:nvPr/>
        </p:nvSpPr>
        <p:spPr>
          <a:xfrm>
            <a:off x="381000" y="434340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to add a primary key while creating a table is as follows:</a:t>
            </a:r>
            <a:endParaRPr lang="en-US" sz="1800" dirty="0">
              <a:cs typeface="Courier New" pitchFamily="49" charset="0"/>
            </a:endParaRPr>
          </a:p>
        </p:txBody>
      </p:sp>
      <p:sp>
        <p:nvSpPr>
          <p:cNvPr id="20" name="Rounded Rectangle 19"/>
          <p:cNvSpPr/>
          <p:nvPr/>
        </p:nvSpPr>
        <p:spPr>
          <a:xfrm>
            <a:off x="457200" y="4756894"/>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21" name="TextBox 20"/>
          <p:cNvSpPr txBox="1"/>
          <p:nvPr/>
        </p:nvSpPr>
        <p:spPr>
          <a:xfrm>
            <a:off x="457200" y="5305860"/>
            <a:ext cx="8001000" cy="501676"/>
          </a:xfrm>
          <a:prstGeom prst="rect">
            <a:avLst/>
          </a:prstGeom>
          <a:solidFill>
            <a:schemeClr val="accent1">
              <a:lumMod val="60000"/>
              <a:lumOff val="40000"/>
            </a:schemeClr>
          </a:solidFill>
          <a:ln>
            <a:solidFill>
              <a:schemeClr val="tx1"/>
            </a:solidFill>
          </a:ln>
        </p:spPr>
        <p:txBody>
          <a:bodyPr wrap="square" rtlCol="0">
            <a:spAutoFit/>
          </a:bodyPr>
          <a:lstStyle/>
          <a:p>
            <a:r>
              <a:rPr lang="en-US" dirty="0"/>
              <a:t>CREATE TABLE &lt;</a:t>
            </a:r>
            <a:r>
              <a:rPr lang="en-US" dirty="0" err="1"/>
              <a:t>table_name</a:t>
            </a:r>
            <a:r>
              <a:rPr lang="en-US" dirty="0"/>
              <a:t>&gt; ( </a:t>
            </a:r>
            <a:r>
              <a:rPr lang="en-US" dirty="0" err="1"/>
              <a:t>Column_name</a:t>
            </a:r>
            <a:r>
              <a:rPr lang="en-US" dirty="0"/>
              <a:t> </a:t>
            </a:r>
            <a:r>
              <a:rPr lang="en-US" dirty="0" err="1"/>
              <a:t>datatype</a:t>
            </a:r>
            <a:r>
              <a:rPr lang="en-US" dirty="0"/>
              <a:t> PRIMARY KEY [</a:t>
            </a:r>
          </a:p>
          <a:p>
            <a:r>
              <a:rPr lang="en-US" dirty="0" err="1"/>
              <a:t>column_list</a:t>
            </a:r>
            <a:r>
              <a:rPr lang="en-US" dirty="0"/>
              <a:t>] )</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35</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PRIMARY KEY 2-3</a:t>
            </a:r>
          </a:p>
        </p:txBody>
      </p:sp>
      <p:sp>
        <p:nvSpPr>
          <p:cNvPr id="5" name="TextBox 4"/>
          <p:cNvSpPr txBox="1"/>
          <p:nvPr/>
        </p:nvSpPr>
        <p:spPr>
          <a:xfrm>
            <a:off x="381000" y="1066800"/>
            <a:ext cx="8382000" cy="1200329"/>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how to create a table </a:t>
            </a:r>
            <a:r>
              <a:rPr lang="en-US" sz="1800" b="1" dirty="0" err="1">
                <a:cs typeface="Courier New" pitchFamily="49" charset="0"/>
              </a:rPr>
              <a:t>EMPContactPhone</a:t>
            </a:r>
            <a:r>
              <a:rPr lang="en-US" sz="1800" dirty="0">
                <a:latin typeface="Calibri" pitchFamily="34" charset="0"/>
                <a:cs typeface="Calibri" pitchFamily="34" charset="0"/>
              </a:rPr>
              <a:t> to store the contact telephone details of a person.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Since the column </a:t>
            </a:r>
            <a:r>
              <a:rPr lang="en-US" sz="1800" b="1" dirty="0">
                <a:cs typeface="Courier New" pitchFamily="49" charset="0"/>
              </a:rPr>
              <a:t>EMP_ID</a:t>
            </a:r>
            <a:r>
              <a:rPr lang="en-US" sz="1800" dirty="0">
                <a:latin typeface="Calibri" pitchFamily="34" charset="0"/>
                <a:cs typeface="Calibri" pitchFamily="34" charset="0"/>
              </a:rPr>
              <a:t> must be a primary key for identifying each row uniquely, it is created with the primary key constraint. </a:t>
            </a:r>
          </a:p>
        </p:txBody>
      </p:sp>
      <p:sp>
        <p:nvSpPr>
          <p:cNvPr id="6" name="TextBox 5"/>
          <p:cNvSpPr txBox="1"/>
          <p:nvPr/>
        </p:nvSpPr>
        <p:spPr>
          <a:xfrm>
            <a:off x="838200" y="2394101"/>
            <a:ext cx="7848600" cy="927177"/>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CREATE TABLE </a:t>
            </a:r>
            <a:r>
              <a:rPr lang="en-US" dirty="0" err="1"/>
              <a:t>EMPContactPhone</a:t>
            </a:r>
            <a:r>
              <a:rPr lang="en-US" dirty="0"/>
              <a:t> ( EMP_ID </a:t>
            </a:r>
            <a:r>
              <a:rPr lang="en-US" dirty="0" err="1"/>
              <a:t>int</a:t>
            </a:r>
            <a:r>
              <a:rPr lang="en-US" dirty="0"/>
              <a:t> PRIMARY KEY, </a:t>
            </a:r>
            <a:r>
              <a:rPr lang="en-US" dirty="0" err="1"/>
              <a:t>MobileNumber</a:t>
            </a:r>
            <a:r>
              <a:rPr lang="en-US" dirty="0"/>
              <a:t> </a:t>
            </a:r>
            <a:r>
              <a:rPr lang="en-US" dirty="0" err="1"/>
              <a:t>bigint</a:t>
            </a:r>
            <a:r>
              <a:rPr lang="en-US" dirty="0"/>
              <a:t>, </a:t>
            </a:r>
            <a:r>
              <a:rPr lang="en-US" dirty="0" err="1"/>
              <a:t>ServiceProvider</a:t>
            </a:r>
            <a:r>
              <a:rPr lang="en-US" dirty="0"/>
              <a:t> </a:t>
            </a:r>
            <a:r>
              <a:rPr lang="en-US" dirty="0" err="1"/>
              <a:t>varchar</a:t>
            </a:r>
            <a:r>
              <a:rPr lang="en-US" dirty="0"/>
              <a:t>(30), </a:t>
            </a:r>
            <a:r>
              <a:rPr lang="en-US" dirty="0" err="1"/>
              <a:t>LandlineNumber</a:t>
            </a:r>
            <a:r>
              <a:rPr lang="en-US" dirty="0"/>
              <a:t> </a:t>
            </a:r>
            <a:r>
              <a:rPr lang="en-US" dirty="0" err="1"/>
              <a:t>bigint</a:t>
            </a:r>
            <a:r>
              <a:rPr lang="en-US" dirty="0"/>
              <a:t>)</a:t>
            </a:r>
          </a:p>
          <a:p>
            <a:r>
              <a:rPr lang="en-US" dirty="0"/>
              <a:t>GO</a:t>
            </a:r>
          </a:p>
        </p:txBody>
      </p:sp>
      <p:sp>
        <p:nvSpPr>
          <p:cNvPr id="7" name="TextBox 6"/>
          <p:cNvSpPr txBox="1"/>
          <p:nvPr/>
        </p:nvSpPr>
        <p:spPr>
          <a:xfrm>
            <a:off x="381000" y="3429000"/>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An alternative approach is to use the </a:t>
            </a:r>
            <a:r>
              <a:rPr lang="en-US" sz="1800" dirty="0">
                <a:cs typeface="Courier New" pitchFamily="49" charset="0"/>
              </a:rPr>
              <a:t>CONSTRAINT</a:t>
            </a:r>
            <a:r>
              <a:rPr lang="en-US" sz="1800" dirty="0">
                <a:latin typeface="Calibri" pitchFamily="34" charset="0"/>
                <a:cs typeface="Calibri" pitchFamily="34" charset="0"/>
              </a:rPr>
              <a:t> keyword. The syntax is as follows:</a:t>
            </a:r>
          </a:p>
        </p:txBody>
      </p:sp>
      <p:sp>
        <p:nvSpPr>
          <p:cNvPr id="8" name="TextBox 7"/>
          <p:cNvSpPr txBox="1"/>
          <p:nvPr/>
        </p:nvSpPr>
        <p:spPr>
          <a:xfrm>
            <a:off x="838200" y="4724400"/>
            <a:ext cx="7848600" cy="1018740"/>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CREATE TABLE &lt;</a:t>
            </a:r>
            <a:r>
              <a:rPr lang="en-US" dirty="0" err="1"/>
              <a:t>table_name</a:t>
            </a:r>
            <a:r>
              <a:rPr lang="en-US" dirty="0"/>
              <a:t>&gt; (&lt;</a:t>
            </a:r>
            <a:r>
              <a:rPr lang="en-US" dirty="0" err="1"/>
              <a:t>column_name</a:t>
            </a:r>
            <a:r>
              <a:rPr lang="en-US" dirty="0"/>
              <a:t>&gt; &lt;</a:t>
            </a:r>
            <a:r>
              <a:rPr lang="en-US" dirty="0" err="1"/>
              <a:t>datatype</a:t>
            </a:r>
            <a:r>
              <a:rPr lang="en-US" dirty="0"/>
              <a:t>&gt; [, </a:t>
            </a:r>
            <a:r>
              <a:rPr lang="en-US" dirty="0" err="1"/>
              <a:t>column_list</a:t>
            </a:r>
            <a:r>
              <a:rPr lang="en-US" dirty="0"/>
              <a:t>]</a:t>
            </a:r>
          </a:p>
          <a:p>
            <a:r>
              <a:rPr lang="en-US" dirty="0"/>
              <a:t>CONSTRAINT </a:t>
            </a:r>
            <a:r>
              <a:rPr lang="en-US" dirty="0" err="1"/>
              <a:t>constraint_name</a:t>
            </a:r>
            <a:r>
              <a:rPr lang="en-US" dirty="0"/>
              <a:t> PRIMARY KEY)</a:t>
            </a:r>
          </a:p>
          <a:p>
            <a:endParaRPr lang="en-US" dirty="0"/>
          </a:p>
        </p:txBody>
      </p:sp>
      <p:sp>
        <p:nvSpPr>
          <p:cNvPr id="9" name="Rounded Rectangle 8"/>
          <p:cNvSpPr/>
          <p:nvPr/>
        </p:nvSpPr>
        <p:spPr>
          <a:xfrm>
            <a:off x="838200" y="4191000"/>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36</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PRIMARY KEY 3-3</a:t>
            </a:r>
          </a:p>
        </p:txBody>
      </p:sp>
      <p:sp>
        <p:nvSpPr>
          <p:cNvPr id="5" name="TextBox 4"/>
          <p:cNvSpPr txBox="1"/>
          <p:nvPr/>
        </p:nvSpPr>
        <p:spPr>
          <a:xfrm>
            <a:off x="381000" y="1066800"/>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Having created a primary key for </a:t>
            </a:r>
            <a:r>
              <a:rPr lang="en-US" sz="1800" dirty="0">
                <a:cs typeface="Courier New" pitchFamily="49" charset="0"/>
              </a:rPr>
              <a:t>EMP_ID</a:t>
            </a:r>
            <a:r>
              <a:rPr lang="en-US" sz="1800" dirty="0">
                <a:latin typeface="Calibri" pitchFamily="34" charset="0"/>
                <a:cs typeface="Calibri" pitchFamily="34" charset="0"/>
              </a:rPr>
              <a:t>, a query is written to insert rows into the table with the statements shown in the following code snippet:</a:t>
            </a:r>
          </a:p>
        </p:txBody>
      </p:sp>
      <p:sp>
        <p:nvSpPr>
          <p:cNvPr id="6" name="TextBox 5"/>
          <p:cNvSpPr txBox="1"/>
          <p:nvPr/>
        </p:nvSpPr>
        <p:spPr>
          <a:xfrm>
            <a:off x="838200" y="1828800"/>
            <a:ext cx="7848600" cy="1034899"/>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INSERT INTO </a:t>
            </a:r>
            <a:r>
              <a:rPr lang="en-US" dirty="0" err="1"/>
              <a:t>dbo.EMPContactPhone</a:t>
            </a:r>
            <a:r>
              <a:rPr lang="en-US" dirty="0"/>
              <a:t> values (101, 983345674,'Hutch', NULL)</a:t>
            </a:r>
          </a:p>
          <a:p>
            <a:r>
              <a:rPr lang="en-US" dirty="0"/>
              <a:t>INSERT INTO </a:t>
            </a:r>
            <a:r>
              <a:rPr lang="en-US" dirty="0" err="1"/>
              <a:t>dbo.EMPContactPhone</a:t>
            </a:r>
            <a:r>
              <a:rPr lang="en-US" dirty="0"/>
              <a:t> values (102, 989010002,'Airtel', NULL)</a:t>
            </a:r>
          </a:p>
          <a:p>
            <a:r>
              <a:rPr lang="en-US" dirty="0"/>
              <a:t>GO</a:t>
            </a:r>
          </a:p>
        </p:txBody>
      </p:sp>
      <p:sp>
        <p:nvSpPr>
          <p:cNvPr id="7" name="TextBox 6"/>
          <p:cNvSpPr txBox="1"/>
          <p:nvPr/>
        </p:nvSpPr>
        <p:spPr>
          <a:xfrm>
            <a:off x="381000" y="2895600"/>
            <a:ext cx="8382000" cy="923330"/>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first statement shown in the code snippet is executed successfully but the next </a:t>
            </a:r>
            <a:r>
              <a:rPr lang="en-US" sz="1800" dirty="0">
                <a:cs typeface="Courier New" pitchFamily="49" charset="0"/>
              </a:rPr>
              <a:t>INSERT</a:t>
            </a:r>
            <a:r>
              <a:rPr lang="en-US" sz="1800" dirty="0">
                <a:latin typeface="Calibri" pitchFamily="34" charset="0"/>
                <a:cs typeface="Calibri" pitchFamily="34" charset="0"/>
              </a:rPr>
              <a:t> statement will fail because the value for </a:t>
            </a:r>
            <a:r>
              <a:rPr lang="en-US" sz="1800" dirty="0">
                <a:cs typeface="Courier New" pitchFamily="49" charset="0"/>
              </a:rPr>
              <a:t>EMP_ID</a:t>
            </a:r>
            <a:r>
              <a:rPr lang="en-US" sz="1800" dirty="0">
                <a:latin typeface="Calibri" pitchFamily="34" charset="0"/>
                <a:cs typeface="Calibri" pitchFamily="34" charset="0"/>
              </a:rPr>
              <a:t> is duplicate as shown in the following figure:</a:t>
            </a:r>
          </a:p>
        </p:txBody>
      </p:sp>
      <p:pic>
        <p:nvPicPr>
          <p:cNvPr id="8" name="Picture 7" descr="Figure 7.5.tif"/>
          <p:cNvPicPr>
            <a:picLocks noChangeAspect="1"/>
          </p:cNvPicPr>
          <p:nvPr/>
        </p:nvPicPr>
        <p:blipFill>
          <a:blip r:embed="rId2" cstate="print"/>
          <a:stretch>
            <a:fillRect/>
          </a:stretch>
        </p:blipFill>
        <p:spPr>
          <a:xfrm>
            <a:off x="1295400" y="3848100"/>
            <a:ext cx="6543675" cy="1181100"/>
          </a:xfrm>
          <a:prstGeom prst="rect">
            <a:avLst/>
          </a:prstGeom>
        </p:spPr>
      </p:pic>
      <p:sp>
        <p:nvSpPr>
          <p:cNvPr id="9" name="TextBox 8"/>
          <p:cNvSpPr txBox="1"/>
          <p:nvPr/>
        </p:nvSpPr>
        <p:spPr>
          <a:xfrm>
            <a:off x="381000" y="502920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output is shown in the following figure:</a:t>
            </a:r>
          </a:p>
        </p:txBody>
      </p:sp>
      <p:pic>
        <p:nvPicPr>
          <p:cNvPr id="10" name="Picture 9" descr="Figure 7.6.tif"/>
          <p:cNvPicPr>
            <a:picLocks noChangeAspect="1"/>
          </p:cNvPicPr>
          <p:nvPr/>
        </p:nvPicPr>
        <p:blipFill>
          <a:blip r:embed="rId3" cstate="print"/>
          <a:stretch>
            <a:fillRect/>
          </a:stretch>
        </p:blipFill>
        <p:spPr>
          <a:xfrm>
            <a:off x="2743200" y="5486400"/>
            <a:ext cx="3571875" cy="85725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37</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UNIQUE 1-2</a:t>
            </a:r>
          </a:p>
        </p:txBody>
      </p:sp>
      <p:sp>
        <p:nvSpPr>
          <p:cNvPr id="5" name="TextBox 4"/>
          <p:cNvSpPr txBox="1"/>
          <p:nvPr/>
        </p:nvSpPr>
        <p:spPr>
          <a:xfrm>
            <a:off x="381000" y="933271"/>
            <a:ext cx="8382000" cy="1477328"/>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 </a:t>
            </a:r>
            <a:r>
              <a:rPr lang="en-US" sz="1800" dirty="0">
                <a:cs typeface="Courier New" pitchFamily="49" charset="0"/>
              </a:rPr>
              <a:t>UNIQUE</a:t>
            </a:r>
            <a:r>
              <a:rPr lang="en-US" sz="1800" dirty="0">
                <a:latin typeface="Calibri" pitchFamily="34" charset="0"/>
                <a:cs typeface="Calibri" pitchFamily="34" charset="0"/>
              </a:rPr>
              <a:t> constraint is used to ensure that only unique values are entered in a column or set of columns. </a:t>
            </a:r>
          </a:p>
          <a:p>
            <a:pPr marL="341313" indent="-341313">
              <a:lnSpc>
                <a:spcPct val="100000"/>
              </a:lnSpc>
              <a:spcBef>
                <a:spcPts val="0"/>
              </a:spcBef>
              <a:buFont typeface="Wingdings" pitchFamily="2" charset="2"/>
              <a:buChar char="Ø"/>
            </a:pPr>
            <a:r>
              <a:rPr lang="en-US" sz="1800" dirty="0">
                <a:cs typeface="Courier New" pitchFamily="49" charset="0"/>
              </a:rPr>
              <a:t>UNIQUE</a:t>
            </a:r>
            <a:r>
              <a:rPr lang="en-US" sz="1800" dirty="0">
                <a:latin typeface="Calibri" pitchFamily="34" charset="0"/>
                <a:cs typeface="Calibri" pitchFamily="34" charset="0"/>
              </a:rPr>
              <a:t> constraints allow null values.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 single table can have more than one </a:t>
            </a:r>
            <a:r>
              <a:rPr lang="en-US" sz="1800" dirty="0">
                <a:cs typeface="Courier New" pitchFamily="49" charset="0"/>
              </a:rPr>
              <a:t>UNIQUE</a:t>
            </a:r>
            <a:r>
              <a:rPr lang="en-US" sz="1800" dirty="0">
                <a:latin typeface="Calibri" pitchFamily="34" charset="0"/>
                <a:cs typeface="Calibri" pitchFamily="34" charset="0"/>
              </a:rPr>
              <a:t> constraint.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to create </a:t>
            </a:r>
            <a:r>
              <a:rPr lang="en-US" sz="1800" dirty="0">
                <a:cs typeface="Courier New" pitchFamily="49" charset="0"/>
              </a:rPr>
              <a:t>UNIQUE</a:t>
            </a:r>
            <a:r>
              <a:rPr lang="en-US" sz="1800" dirty="0">
                <a:latin typeface="Calibri" pitchFamily="34" charset="0"/>
                <a:cs typeface="Calibri" pitchFamily="34" charset="0"/>
              </a:rPr>
              <a:t> constraint is as follows:</a:t>
            </a:r>
          </a:p>
        </p:txBody>
      </p:sp>
      <p:sp>
        <p:nvSpPr>
          <p:cNvPr id="6" name="TextBox 5"/>
          <p:cNvSpPr txBox="1"/>
          <p:nvPr/>
        </p:nvSpPr>
        <p:spPr>
          <a:xfrm>
            <a:off x="838200" y="3247488"/>
            <a:ext cx="7543800" cy="410112"/>
          </a:xfrm>
          <a:prstGeom prst="rect">
            <a:avLst/>
          </a:prstGeom>
          <a:solidFill>
            <a:schemeClr val="accent1">
              <a:lumMod val="60000"/>
              <a:lumOff val="40000"/>
            </a:schemeClr>
          </a:solidFill>
          <a:ln>
            <a:solidFill>
              <a:schemeClr val="tx1"/>
            </a:solidFill>
          </a:ln>
        </p:spPr>
        <p:txBody>
          <a:bodyPr wrap="square" rtlCol="0">
            <a:spAutoFit/>
          </a:bodyPr>
          <a:lstStyle/>
          <a:p>
            <a:r>
              <a:rPr lang="en-US" dirty="0"/>
              <a:t>CREATE TABLE &lt;</a:t>
            </a:r>
            <a:r>
              <a:rPr lang="en-US" dirty="0" err="1"/>
              <a:t>table_name</a:t>
            </a:r>
            <a:r>
              <a:rPr lang="en-US" dirty="0"/>
              <a:t>&gt; ([</a:t>
            </a:r>
            <a:r>
              <a:rPr lang="en-US" dirty="0" err="1"/>
              <a:t>column_list</a:t>
            </a:r>
            <a:r>
              <a:rPr lang="en-US" dirty="0"/>
              <a:t> ] &lt;</a:t>
            </a:r>
            <a:r>
              <a:rPr lang="en-US" dirty="0" err="1"/>
              <a:t>column_name</a:t>
            </a:r>
            <a:r>
              <a:rPr lang="en-US" dirty="0"/>
              <a:t>&gt; &lt;</a:t>
            </a:r>
            <a:r>
              <a:rPr lang="en-US" dirty="0" err="1"/>
              <a:t>data_type</a:t>
            </a:r>
            <a:r>
              <a:rPr lang="en-US" dirty="0"/>
              <a:t>&gt; UNIQUE [ </a:t>
            </a:r>
            <a:r>
              <a:rPr lang="en-US" dirty="0" err="1"/>
              <a:t>column_list</a:t>
            </a:r>
            <a:r>
              <a:rPr lang="en-US" dirty="0"/>
              <a:t>])</a:t>
            </a:r>
          </a:p>
        </p:txBody>
      </p:sp>
      <p:sp>
        <p:nvSpPr>
          <p:cNvPr id="7" name="Rounded Rectangle 6"/>
          <p:cNvSpPr/>
          <p:nvPr/>
        </p:nvSpPr>
        <p:spPr>
          <a:xfrm>
            <a:off x="838200" y="2590800"/>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8" name="TextBox 7"/>
          <p:cNvSpPr txBox="1"/>
          <p:nvPr/>
        </p:nvSpPr>
        <p:spPr>
          <a:xfrm>
            <a:off x="381000" y="4191000"/>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how to make the </a:t>
            </a:r>
            <a:r>
              <a:rPr lang="en-US" sz="1800" b="1" dirty="0" err="1">
                <a:cs typeface="Courier New" pitchFamily="49" charset="0"/>
              </a:rPr>
              <a:t>MobileNumber</a:t>
            </a:r>
            <a:r>
              <a:rPr lang="en-US" sz="1800" dirty="0">
                <a:latin typeface="Calibri" pitchFamily="34" charset="0"/>
                <a:cs typeface="Calibri" pitchFamily="34" charset="0"/>
              </a:rPr>
              <a:t> and </a:t>
            </a:r>
            <a:r>
              <a:rPr lang="en-US" sz="1800" b="1" dirty="0" err="1">
                <a:cs typeface="Courier New" pitchFamily="49" charset="0"/>
              </a:rPr>
              <a:t>LandlineNumber</a:t>
            </a:r>
            <a:r>
              <a:rPr lang="en-US" sz="1800" b="1" dirty="0">
                <a:latin typeface="Calibri" pitchFamily="34" charset="0"/>
                <a:cs typeface="Calibri" pitchFamily="34" charset="0"/>
              </a:rPr>
              <a:t> </a:t>
            </a:r>
            <a:r>
              <a:rPr lang="en-US" sz="1800" dirty="0">
                <a:latin typeface="Calibri" pitchFamily="34" charset="0"/>
                <a:cs typeface="Calibri" pitchFamily="34" charset="0"/>
              </a:rPr>
              <a:t>columns as unique:</a:t>
            </a:r>
          </a:p>
        </p:txBody>
      </p:sp>
      <p:sp>
        <p:nvSpPr>
          <p:cNvPr id="9" name="TextBox 8"/>
          <p:cNvSpPr txBox="1"/>
          <p:nvPr/>
        </p:nvSpPr>
        <p:spPr>
          <a:xfrm>
            <a:off x="838200" y="4953000"/>
            <a:ext cx="7848600" cy="927177"/>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GO</a:t>
            </a:r>
          </a:p>
          <a:p>
            <a:r>
              <a:rPr lang="en-US" dirty="0"/>
              <a:t>CREATE TABLE </a:t>
            </a:r>
            <a:r>
              <a:rPr lang="en-US" dirty="0" err="1"/>
              <a:t>EMP_ContactPhone</a:t>
            </a:r>
            <a:r>
              <a:rPr lang="en-US" dirty="0"/>
              <a:t>(</a:t>
            </a:r>
            <a:r>
              <a:rPr lang="en-US" dirty="0" err="1"/>
              <a:t>Person_ID</a:t>
            </a:r>
            <a:r>
              <a:rPr lang="en-US" dirty="0"/>
              <a:t> </a:t>
            </a:r>
            <a:r>
              <a:rPr lang="en-US" dirty="0" err="1"/>
              <a:t>int</a:t>
            </a:r>
            <a:r>
              <a:rPr lang="en-US" dirty="0"/>
              <a:t> PRIMARY KEY, </a:t>
            </a:r>
            <a:r>
              <a:rPr lang="en-US" dirty="0" err="1"/>
              <a:t>MobileNumber</a:t>
            </a:r>
            <a:r>
              <a:rPr lang="en-US" dirty="0"/>
              <a:t> </a:t>
            </a:r>
            <a:r>
              <a:rPr lang="en-US" dirty="0" err="1"/>
              <a:t>bigint</a:t>
            </a:r>
            <a:r>
              <a:rPr lang="en-US" dirty="0"/>
              <a:t> </a:t>
            </a:r>
            <a:r>
              <a:rPr lang="en-US" dirty="0" err="1"/>
              <a:t>UNIQUE,ServiceProvider</a:t>
            </a:r>
            <a:r>
              <a:rPr lang="en-US" dirty="0"/>
              <a:t> </a:t>
            </a:r>
            <a:r>
              <a:rPr lang="en-US" dirty="0" err="1"/>
              <a:t>varchar</a:t>
            </a:r>
            <a:r>
              <a:rPr lang="en-US" dirty="0"/>
              <a:t>(30),</a:t>
            </a:r>
            <a:r>
              <a:rPr lang="en-US" dirty="0" err="1"/>
              <a:t>LandlineNumber</a:t>
            </a:r>
            <a:r>
              <a:rPr lang="en-US" dirty="0"/>
              <a:t> </a:t>
            </a:r>
            <a:r>
              <a:rPr lang="en-US" dirty="0" err="1"/>
              <a:t>bigint</a:t>
            </a:r>
            <a:r>
              <a:rPr lang="en-US" dirty="0"/>
              <a:t> UNIQUE)</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38</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UNIQUE 2-2</a:t>
            </a:r>
          </a:p>
        </p:txBody>
      </p:sp>
      <p:sp>
        <p:nvSpPr>
          <p:cNvPr id="5" name="TextBox 4"/>
          <p:cNvSpPr txBox="1"/>
          <p:nvPr/>
        </p:nvSpPr>
        <p:spPr>
          <a:xfrm>
            <a:off x="381000" y="99060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how to insert a row into the table: </a:t>
            </a:r>
          </a:p>
        </p:txBody>
      </p:sp>
      <p:sp>
        <p:nvSpPr>
          <p:cNvPr id="6" name="TextBox 5"/>
          <p:cNvSpPr txBox="1"/>
          <p:nvPr/>
        </p:nvSpPr>
        <p:spPr>
          <a:xfrm>
            <a:off x="838200" y="1447800"/>
            <a:ext cx="7620000" cy="1034899"/>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INSERT INTO </a:t>
            </a:r>
            <a:r>
              <a:rPr lang="en-US" dirty="0" err="1"/>
              <a:t>EMP_ContactPhone</a:t>
            </a:r>
            <a:r>
              <a:rPr lang="en-US" dirty="0"/>
              <a:t> values (111, 983345674, 'Hutch', NULL)</a:t>
            </a:r>
          </a:p>
          <a:p>
            <a:r>
              <a:rPr lang="en-US" dirty="0"/>
              <a:t>INSERT INTO </a:t>
            </a:r>
            <a:r>
              <a:rPr lang="en-US" dirty="0" err="1"/>
              <a:t>EMP_ContactPhone</a:t>
            </a:r>
            <a:r>
              <a:rPr lang="en-US" dirty="0"/>
              <a:t> values (112, 983345674, '</a:t>
            </a:r>
            <a:r>
              <a:rPr lang="en-US" dirty="0" err="1"/>
              <a:t>Airtel</a:t>
            </a:r>
            <a:r>
              <a:rPr lang="en-US" dirty="0"/>
              <a:t>', NULL)</a:t>
            </a:r>
          </a:p>
          <a:p>
            <a:r>
              <a:rPr lang="en-US" dirty="0"/>
              <a:t>GO</a:t>
            </a:r>
          </a:p>
        </p:txBody>
      </p:sp>
      <p:sp>
        <p:nvSpPr>
          <p:cNvPr id="7" name="TextBox 6"/>
          <p:cNvSpPr txBox="1"/>
          <p:nvPr/>
        </p:nvSpPr>
        <p:spPr>
          <a:xfrm>
            <a:off x="381000" y="2602468"/>
            <a:ext cx="8610600" cy="1200329"/>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cs typeface="Courier New" pitchFamily="49" charset="0"/>
              </a:rPr>
              <a:t>UNIQUE</a:t>
            </a:r>
            <a:r>
              <a:rPr lang="en-US" sz="1800" dirty="0">
                <a:latin typeface="Calibri" pitchFamily="34" charset="0"/>
                <a:cs typeface="Calibri" pitchFamily="34" charset="0"/>
              </a:rPr>
              <a:t> constraints check only for the uniqueness of values but do not prevent null entries.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second </a:t>
            </a:r>
            <a:r>
              <a:rPr lang="en-US" sz="1800" dirty="0">
                <a:cs typeface="Courier New" pitchFamily="49" charset="0"/>
              </a:rPr>
              <a:t>INSERT</a:t>
            </a:r>
            <a:r>
              <a:rPr lang="en-US" sz="1800" dirty="0">
                <a:latin typeface="Calibri" pitchFamily="34" charset="0"/>
                <a:cs typeface="Calibri" pitchFamily="34" charset="0"/>
              </a:rPr>
              <a:t> statement will fail because the value for </a:t>
            </a:r>
            <a:r>
              <a:rPr lang="en-US" sz="1800" b="1" dirty="0" err="1">
                <a:cs typeface="Courier New" pitchFamily="49" charset="0"/>
              </a:rPr>
              <a:t>MobileNumber</a:t>
            </a:r>
            <a:r>
              <a:rPr lang="en-US" sz="1800" dirty="0">
                <a:latin typeface="Calibri" pitchFamily="34" charset="0"/>
                <a:cs typeface="Calibri" pitchFamily="34" charset="0"/>
              </a:rPr>
              <a:t> is a duplicate as shown in the following figure:</a:t>
            </a:r>
          </a:p>
        </p:txBody>
      </p:sp>
      <p:pic>
        <p:nvPicPr>
          <p:cNvPr id="8" name="Picture 7" descr="Figure 7.7.tif"/>
          <p:cNvPicPr>
            <a:picLocks noChangeAspect="1"/>
          </p:cNvPicPr>
          <p:nvPr/>
        </p:nvPicPr>
        <p:blipFill>
          <a:blip r:embed="rId2" cstate="print"/>
          <a:stretch>
            <a:fillRect/>
          </a:stretch>
        </p:blipFill>
        <p:spPr>
          <a:xfrm>
            <a:off x="2209800" y="3810000"/>
            <a:ext cx="4800600" cy="1257300"/>
          </a:xfrm>
          <a:prstGeom prst="rect">
            <a:avLst/>
          </a:prstGeom>
        </p:spPr>
      </p:pic>
      <p:sp>
        <p:nvSpPr>
          <p:cNvPr id="10" name="TextBox 9"/>
          <p:cNvSpPr txBox="1"/>
          <p:nvPr/>
        </p:nvSpPr>
        <p:spPr>
          <a:xfrm>
            <a:off x="381000" y="5105400"/>
            <a:ext cx="86106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This is because the column </a:t>
            </a:r>
            <a:r>
              <a:rPr lang="en-US" sz="1800" b="1" dirty="0" err="1">
                <a:cs typeface="Courier New" pitchFamily="49" charset="0"/>
              </a:rPr>
              <a:t>MobileNumber</a:t>
            </a:r>
            <a:r>
              <a:rPr lang="en-US" sz="1800" dirty="0">
                <a:latin typeface="Calibri" pitchFamily="34" charset="0"/>
                <a:cs typeface="Calibri" pitchFamily="34" charset="0"/>
              </a:rPr>
              <a:t> is defined to be unique and disallows duplicate values. The output is shown in the following figure:</a:t>
            </a:r>
          </a:p>
        </p:txBody>
      </p:sp>
      <p:pic>
        <p:nvPicPr>
          <p:cNvPr id="11" name="Picture 10" descr="Figure 7.8.tif"/>
          <p:cNvPicPr>
            <a:picLocks noChangeAspect="1"/>
          </p:cNvPicPr>
          <p:nvPr/>
        </p:nvPicPr>
        <p:blipFill>
          <a:blip r:embed="rId3" cstate="print"/>
          <a:stretch>
            <a:fillRect/>
          </a:stretch>
        </p:blipFill>
        <p:spPr>
          <a:xfrm>
            <a:off x="2819400" y="5791200"/>
            <a:ext cx="3676650" cy="72390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39</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FOREIGN KEY 1-2</a:t>
            </a:r>
          </a:p>
        </p:txBody>
      </p:sp>
      <p:sp>
        <p:nvSpPr>
          <p:cNvPr id="5" name="TextBox 4"/>
          <p:cNvSpPr txBox="1"/>
          <p:nvPr/>
        </p:nvSpPr>
        <p:spPr>
          <a:xfrm>
            <a:off x="381000" y="933271"/>
            <a:ext cx="8382000" cy="1200329"/>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 foreign key in a table is a column that points to a primary key column in another table.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Foreign key constraints are used to enforce referential integrity.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syntax for foreign key is as follows:</a:t>
            </a:r>
          </a:p>
        </p:txBody>
      </p:sp>
      <p:sp>
        <p:nvSpPr>
          <p:cNvPr id="6" name="TextBox 5"/>
          <p:cNvSpPr txBox="1"/>
          <p:nvPr/>
        </p:nvSpPr>
        <p:spPr>
          <a:xfrm>
            <a:off x="838200" y="2743200"/>
            <a:ext cx="7543800" cy="963341"/>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CREATE TABLE &lt;table_name1&gt;([ </a:t>
            </a:r>
            <a:r>
              <a:rPr lang="en-US" dirty="0" err="1"/>
              <a:t>column_list</a:t>
            </a:r>
            <a:r>
              <a:rPr lang="en-US" dirty="0"/>
              <a:t>,] &lt;</a:t>
            </a:r>
            <a:r>
              <a:rPr lang="en-US" dirty="0" err="1"/>
              <a:t>column_name</a:t>
            </a:r>
            <a:r>
              <a:rPr lang="en-US" dirty="0"/>
              <a:t>&gt; &lt;</a:t>
            </a:r>
            <a:r>
              <a:rPr lang="en-US" dirty="0" err="1"/>
              <a:t>datatype</a:t>
            </a:r>
            <a:r>
              <a:rPr lang="en-US" dirty="0"/>
              <a:t>&gt; </a:t>
            </a:r>
          </a:p>
          <a:p>
            <a:r>
              <a:rPr lang="en-US" dirty="0"/>
              <a:t>FOREIGN KEY REFERENCES &lt;</a:t>
            </a:r>
            <a:r>
              <a:rPr lang="en-US" dirty="0" err="1"/>
              <a:t>table_name</a:t>
            </a:r>
            <a:r>
              <a:rPr lang="en-US" dirty="0"/>
              <a:t>&gt; (</a:t>
            </a:r>
            <a:r>
              <a:rPr lang="en-US" dirty="0" err="1"/>
              <a:t>pk_column_name</a:t>
            </a:r>
            <a:r>
              <a:rPr lang="en-US" dirty="0"/>
              <a:t>&gt; [, </a:t>
            </a:r>
            <a:r>
              <a:rPr lang="en-US" dirty="0" err="1"/>
              <a:t>column_list</a:t>
            </a:r>
            <a:r>
              <a:rPr lang="en-US" dirty="0"/>
              <a:t>])</a:t>
            </a:r>
          </a:p>
          <a:p>
            <a:endParaRPr lang="en-US" sz="1050" dirty="0"/>
          </a:p>
        </p:txBody>
      </p:sp>
      <p:sp>
        <p:nvSpPr>
          <p:cNvPr id="7" name="Rounded Rectangle 6"/>
          <p:cNvSpPr/>
          <p:nvPr/>
        </p:nvSpPr>
        <p:spPr>
          <a:xfrm>
            <a:off x="838200" y="2209800"/>
            <a:ext cx="1066800" cy="381000"/>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r>
              <a:rPr lang="en-US" sz="1800" b="1" dirty="0"/>
              <a:t>Syntax:</a:t>
            </a:r>
          </a:p>
        </p:txBody>
      </p:sp>
      <p:sp>
        <p:nvSpPr>
          <p:cNvPr id="8" name="TextBox 7"/>
          <p:cNvSpPr txBox="1"/>
          <p:nvPr/>
        </p:nvSpPr>
        <p:spPr>
          <a:xfrm>
            <a:off x="762000" y="3789883"/>
            <a:ext cx="7924800" cy="923330"/>
          </a:xfrm>
          <a:prstGeom prst="rect">
            <a:avLst/>
          </a:prstGeom>
          <a:noFill/>
        </p:spPr>
        <p:txBody>
          <a:bodyPr wrap="square" rtlCol="0">
            <a:spAutoFit/>
          </a:bodyPr>
          <a:lstStyle/>
          <a:p>
            <a:pPr>
              <a:lnSpc>
                <a:spcPct val="100000"/>
              </a:lnSpc>
              <a:spcBef>
                <a:spcPts val="0"/>
              </a:spcBef>
            </a:pPr>
            <a:r>
              <a:rPr lang="en-US" sz="1800" dirty="0">
                <a:latin typeface="Calibri" pitchFamily="34" charset="0"/>
                <a:cs typeface="Calibri" pitchFamily="34" charset="0"/>
              </a:rPr>
              <a:t>where,</a:t>
            </a:r>
          </a:p>
          <a:p>
            <a:pPr marL="231775">
              <a:lnSpc>
                <a:spcPct val="100000"/>
              </a:lnSpc>
              <a:spcBef>
                <a:spcPts val="0"/>
              </a:spcBef>
            </a:pPr>
            <a:r>
              <a:rPr lang="en-US" sz="1800" dirty="0" err="1">
                <a:cs typeface="Courier New" pitchFamily="49" charset="0"/>
              </a:rPr>
              <a:t>table_name</a:t>
            </a:r>
            <a:r>
              <a:rPr lang="en-US" sz="1800" dirty="0">
                <a:latin typeface="Calibri" pitchFamily="34" charset="0"/>
                <a:cs typeface="Calibri" pitchFamily="34" charset="0"/>
              </a:rPr>
              <a:t>: is the name of the table from which to reference primary key.</a:t>
            </a:r>
          </a:p>
          <a:p>
            <a:pPr marL="231775">
              <a:lnSpc>
                <a:spcPct val="100000"/>
              </a:lnSpc>
              <a:spcBef>
                <a:spcPts val="0"/>
              </a:spcBef>
            </a:pPr>
            <a:r>
              <a:rPr lang="en-US" sz="1800" dirty="0">
                <a:cs typeface="Courier New" pitchFamily="49" charset="0"/>
              </a:rPr>
              <a:t>&lt;</a:t>
            </a:r>
            <a:r>
              <a:rPr lang="en-US" sz="1800" dirty="0" err="1">
                <a:cs typeface="Courier New" pitchFamily="49" charset="0"/>
              </a:rPr>
              <a:t>pk_column_name</a:t>
            </a:r>
            <a:r>
              <a:rPr lang="en-US" sz="1800" dirty="0">
                <a:cs typeface="Courier New" pitchFamily="49" charset="0"/>
              </a:rPr>
              <a:t>&gt;</a:t>
            </a:r>
            <a:r>
              <a:rPr lang="en-US" sz="1800" dirty="0">
                <a:latin typeface="Calibri" pitchFamily="34" charset="0"/>
                <a:cs typeface="Calibri" pitchFamily="34" charset="0"/>
              </a:rPr>
              <a:t>: is the name of the primary key column.</a:t>
            </a:r>
          </a:p>
        </p:txBody>
      </p:sp>
      <p:sp>
        <p:nvSpPr>
          <p:cNvPr id="9" name="TextBox 8"/>
          <p:cNvSpPr txBox="1"/>
          <p:nvPr/>
        </p:nvSpPr>
        <p:spPr>
          <a:xfrm>
            <a:off x="381000" y="4713213"/>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how to create a foreign key constraint:</a:t>
            </a:r>
          </a:p>
        </p:txBody>
      </p:sp>
      <p:sp>
        <p:nvSpPr>
          <p:cNvPr id="10" name="TextBox 9"/>
          <p:cNvSpPr txBox="1"/>
          <p:nvPr/>
        </p:nvSpPr>
        <p:spPr>
          <a:xfrm>
            <a:off x="838200" y="5246613"/>
            <a:ext cx="7848600" cy="1077987"/>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GO</a:t>
            </a:r>
          </a:p>
          <a:p>
            <a:r>
              <a:rPr lang="en-US" dirty="0"/>
              <a:t>CREATE TABLE </a:t>
            </a:r>
            <a:r>
              <a:rPr lang="en-US" dirty="0" err="1"/>
              <a:t>EMP_PhoneExpenses</a:t>
            </a:r>
            <a:r>
              <a:rPr lang="en-US" dirty="0"/>
              <a:t> ( </a:t>
            </a:r>
            <a:r>
              <a:rPr lang="en-US" dirty="0" err="1"/>
              <a:t>Expense_ID</a:t>
            </a:r>
            <a:r>
              <a:rPr lang="en-US" dirty="0"/>
              <a:t> </a:t>
            </a:r>
            <a:r>
              <a:rPr lang="en-US" dirty="0" err="1"/>
              <a:t>int</a:t>
            </a:r>
            <a:r>
              <a:rPr lang="en-US" dirty="0"/>
              <a:t> PRIMARY KEY, </a:t>
            </a:r>
            <a:r>
              <a:rPr lang="en-US" dirty="0" err="1"/>
              <a:t>MobileNumber</a:t>
            </a:r>
            <a:r>
              <a:rPr lang="en-US" dirty="0"/>
              <a:t> </a:t>
            </a:r>
            <a:r>
              <a:rPr lang="en-US" dirty="0" err="1"/>
              <a:t>bigint</a:t>
            </a:r>
            <a:r>
              <a:rPr lang="en-US" dirty="0"/>
              <a:t> FOREIGN KEY REFERENCES </a:t>
            </a:r>
            <a:r>
              <a:rPr lang="en-US" dirty="0" err="1"/>
              <a:t>EMP_ContactPhone</a:t>
            </a:r>
            <a:r>
              <a:rPr lang="en-US" dirty="0"/>
              <a:t> (</a:t>
            </a:r>
            <a:r>
              <a:rPr lang="en-US" dirty="0" err="1"/>
              <a:t>MobileNumber</a:t>
            </a:r>
            <a:r>
              <a:rPr lang="en-US" dirty="0"/>
              <a:t>), Amount </a:t>
            </a:r>
            <a:r>
              <a:rPr lang="en-US" dirty="0" err="1"/>
              <a:t>bigint</a:t>
            </a:r>
            <a:r>
              <a:rPr lang="en-US" dirty="0"/>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4</a:t>
            </a:fld>
            <a:endParaRPr lang="en-US" dirty="0"/>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Introduction</a:t>
            </a:r>
          </a:p>
        </p:txBody>
      </p:sp>
      <p:sp>
        <p:nvSpPr>
          <p:cNvPr id="5" name="TextBox 4"/>
          <p:cNvSpPr txBox="1"/>
          <p:nvPr/>
        </p:nvSpPr>
        <p:spPr>
          <a:xfrm>
            <a:off x="304800" y="1143000"/>
            <a:ext cx="8229599" cy="1477328"/>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One of the most important types of database objects in SQL Server 2012 is a table.</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Tables in SQL Server 2012 contain data in the form of rows and columns. </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Each column may have data of a specific type and size.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40</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FOREIGN KEY 2-2</a:t>
            </a:r>
          </a:p>
        </p:txBody>
      </p:sp>
      <p:sp>
        <p:nvSpPr>
          <p:cNvPr id="5" name="TextBox 4"/>
          <p:cNvSpPr txBox="1"/>
          <p:nvPr/>
        </p:nvSpPr>
        <p:spPr>
          <a:xfrm>
            <a:off x="381000" y="933271"/>
            <a:ext cx="8382000" cy="923330"/>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 row is inserted into the table such that the mobile number is the same as one of the mobile numbers in </a:t>
            </a:r>
            <a:r>
              <a:rPr lang="en-US" sz="1800" b="1" dirty="0" err="1">
                <a:cs typeface="Courier New" pitchFamily="49" charset="0"/>
              </a:rPr>
              <a:t>EMP_ContactPhone</a:t>
            </a:r>
            <a:r>
              <a:rPr lang="en-US" sz="1800" dirty="0">
                <a:latin typeface="Calibri" pitchFamily="34" charset="0"/>
                <a:cs typeface="Calibri" pitchFamily="34" charset="0"/>
              </a:rPr>
              <a:t>.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command that will be written is shown in the following code snippet:</a:t>
            </a:r>
          </a:p>
        </p:txBody>
      </p:sp>
      <p:sp>
        <p:nvSpPr>
          <p:cNvPr id="6" name="TextBox 5"/>
          <p:cNvSpPr txBox="1"/>
          <p:nvPr/>
        </p:nvSpPr>
        <p:spPr>
          <a:xfrm>
            <a:off x="838200" y="1981200"/>
            <a:ext cx="7543800" cy="517834"/>
          </a:xfrm>
          <a:prstGeom prst="rect">
            <a:avLst/>
          </a:prstGeom>
          <a:solidFill>
            <a:schemeClr val="accent1">
              <a:lumMod val="60000"/>
              <a:lumOff val="40000"/>
            </a:schemeClr>
          </a:solidFill>
          <a:ln>
            <a:solidFill>
              <a:schemeClr val="tx1"/>
            </a:solidFill>
          </a:ln>
        </p:spPr>
        <p:txBody>
          <a:bodyPr wrap="square" rtlCol="0">
            <a:spAutoFit/>
          </a:bodyPr>
          <a:lstStyle/>
          <a:p>
            <a:r>
              <a:rPr lang="en-US" dirty="0"/>
              <a:t>INSERT INTO </a:t>
            </a:r>
            <a:r>
              <a:rPr lang="en-US" dirty="0" err="1"/>
              <a:t>dbo.EMP_PhoneExpenses</a:t>
            </a:r>
            <a:r>
              <a:rPr lang="en-US" dirty="0"/>
              <a:t> values(101, 993026654, 500)</a:t>
            </a:r>
          </a:p>
          <a:p>
            <a:r>
              <a:rPr lang="en-US" dirty="0"/>
              <a:t>SELECT * FROM </a:t>
            </a:r>
            <a:r>
              <a:rPr lang="en-US" dirty="0" err="1"/>
              <a:t>dbo.EMP_PhoneExpenses</a:t>
            </a:r>
            <a:endParaRPr lang="en-US" dirty="0"/>
          </a:p>
        </p:txBody>
      </p:sp>
      <p:sp>
        <p:nvSpPr>
          <p:cNvPr id="7" name="TextBox 6"/>
          <p:cNvSpPr txBox="1"/>
          <p:nvPr/>
        </p:nvSpPr>
        <p:spPr>
          <a:xfrm>
            <a:off x="381000" y="2581870"/>
            <a:ext cx="8382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error message of the code snippet is shown in the following figure:</a:t>
            </a:r>
          </a:p>
        </p:txBody>
      </p:sp>
      <p:pic>
        <p:nvPicPr>
          <p:cNvPr id="8" name="Picture 7" descr="Figure 7.9.tif"/>
          <p:cNvPicPr>
            <a:picLocks noChangeAspect="1"/>
          </p:cNvPicPr>
          <p:nvPr/>
        </p:nvPicPr>
        <p:blipFill>
          <a:blip r:embed="rId2" cstate="print"/>
          <a:stretch>
            <a:fillRect/>
          </a:stretch>
        </p:blipFill>
        <p:spPr>
          <a:xfrm>
            <a:off x="1371600" y="3124200"/>
            <a:ext cx="6341140" cy="1447800"/>
          </a:xfrm>
          <a:prstGeom prst="rect">
            <a:avLst/>
          </a:prstGeom>
        </p:spPr>
      </p:pic>
      <p:sp>
        <p:nvSpPr>
          <p:cNvPr id="9" name="TextBox 8"/>
          <p:cNvSpPr txBox="1"/>
          <p:nvPr/>
        </p:nvSpPr>
        <p:spPr>
          <a:xfrm>
            <a:off x="381000" y="4736068"/>
            <a:ext cx="8382000" cy="1200329"/>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If there is no key in the referenced table having a value that is being inserted into the foreign key, the insertion will fail as shown in the figure.</a:t>
            </a:r>
          </a:p>
          <a:p>
            <a:pPr marL="341313" indent="-341313">
              <a:lnSpc>
                <a:spcPct val="100000"/>
              </a:lnSpc>
              <a:spcBef>
                <a:spcPts val="0"/>
              </a:spcBef>
              <a:buFont typeface="Wingdings" pitchFamily="2" charset="2"/>
              <a:buChar char="Ø"/>
            </a:pPr>
            <a:endParaRPr lang="en-US" sz="1800" dirty="0">
              <a:latin typeface="Calibri" pitchFamily="34" charset="0"/>
              <a:cs typeface="Calibri" pitchFamily="34" charset="0"/>
            </a:endParaRP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It is, however, possible to add </a:t>
            </a:r>
            <a:r>
              <a:rPr lang="en-US" sz="1800" dirty="0">
                <a:cs typeface="Courier New" pitchFamily="49" charset="0"/>
              </a:rPr>
              <a:t>NULL</a:t>
            </a:r>
            <a:r>
              <a:rPr lang="en-US" sz="1800" dirty="0">
                <a:latin typeface="Calibri" pitchFamily="34" charset="0"/>
                <a:cs typeface="Calibri" pitchFamily="34" charset="0"/>
              </a:rPr>
              <a:t> value into a foreign key column. </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41</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CHECK 1-2</a:t>
            </a:r>
          </a:p>
        </p:txBody>
      </p:sp>
      <p:sp>
        <p:nvSpPr>
          <p:cNvPr id="5" name="TextBox 4"/>
          <p:cNvSpPr txBox="1"/>
          <p:nvPr/>
        </p:nvSpPr>
        <p:spPr>
          <a:xfrm>
            <a:off x="381000" y="933271"/>
            <a:ext cx="8382000" cy="286232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 </a:t>
            </a:r>
            <a:r>
              <a:rPr lang="en-US" sz="1800" dirty="0">
                <a:cs typeface="Courier New" pitchFamily="49" charset="0"/>
              </a:rPr>
              <a:t>CHECK</a:t>
            </a:r>
            <a:r>
              <a:rPr lang="en-US" sz="1800" dirty="0">
                <a:latin typeface="Calibri" pitchFamily="34" charset="0"/>
                <a:cs typeface="Calibri" pitchFamily="34" charset="0"/>
              </a:rPr>
              <a:t> constraint limits the values that can be placed in a column.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Check constraints enforce integrity of data.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 </a:t>
            </a:r>
            <a:r>
              <a:rPr lang="en-US" sz="1800" dirty="0">
                <a:cs typeface="Courier New" pitchFamily="49" charset="0"/>
              </a:rPr>
              <a:t>CHECK</a:t>
            </a:r>
            <a:r>
              <a:rPr lang="en-US" sz="1800" dirty="0">
                <a:latin typeface="Calibri" pitchFamily="34" charset="0"/>
                <a:cs typeface="Calibri" pitchFamily="34" charset="0"/>
              </a:rPr>
              <a:t> constraint operates by specifying a search condition, which can evaluate to </a:t>
            </a:r>
            <a:r>
              <a:rPr lang="en-US" sz="1800" dirty="0">
                <a:cs typeface="Courier New" pitchFamily="49" charset="0"/>
              </a:rPr>
              <a:t>TRUE</a:t>
            </a:r>
            <a:r>
              <a:rPr lang="en-US" sz="1800" dirty="0">
                <a:latin typeface="Calibri" pitchFamily="34" charset="0"/>
                <a:cs typeface="Calibri" pitchFamily="34" charset="0"/>
              </a:rPr>
              <a:t>, </a:t>
            </a:r>
            <a:r>
              <a:rPr lang="en-US" sz="1800" dirty="0">
                <a:cs typeface="Courier New" pitchFamily="49" charset="0"/>
              </a:rPr>
              <a:t>FALSE</a:t>
            </a:r>
            <a:r>
              <a:rPr lang="en-US" sz="1800" dirty="0">
                <a:latin typeface="Calibri" pitchFamily="34" charset="0"/>
                <a:cs typeface="Calibri" pitchFamily="34" charset="0"/>
              </a:rPr>
              <a:t>, or unknown.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Values that evaluate to </a:t>
            </a:r>
            <a:r>
              <a:rPr lang="en-US" sz="1800" dirty="0">
                <a:cs typeface="Courier New" pitchFamily="49" charset="0"/>
              </a:rPr>
              <a:t>FALSE</a:t>
            </a:r>
            <a:r>
              <a:rPr lang="en-US" sz="1800" dirty="0">
                <a:latin typeface="Calibri" pitchFamily="34" charset="0"/>
                <a:cs typeface="Calibri" pitchFamily="34" charset="0"/>
              </a:rPr>
              <a:t> are rejected.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Multiple </a:t>
            </a:r>
            <a:r>
              <a:rPr lang="en-US" sz="1800" dirty="0">
                <a:cs typeface="Courier New" pitchFamily="49" charset="0"/>
              </a:rPr>
              <a:t>CHECK</a:t>
            </a:r>
            <a:r>
              <a:rPr lang="en-US" sz="1800" dirty="0">
                <a:latin typeface="Calibri" pitchFamily="34" charset="0"/>
                <a:cs typeface="Calibri" pitchFamily="34" charset="0"/>
              </a:rPr>
              <a:t> constraints can be specified for a single column. </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 single </a:t>
            </a:r>
            <a:r>
              <a:rPr lang="en-US" sz="1800" dirty="0">
                <a:cs typeface="Courier New" pitchFamily="49" charset="0"/>
              </a:rPr>
              <a:t>CHECK</a:t>
            </a:r>
            <a:r>
              <a:rPr lang="en-US" sz="1800" dirty="0">
                <a:latin typeface="Calibri" pitchFamily="34" charset="0"/>
                <a:cs typeface="Calibri" pitchFamily="34" charset="0"/>
              </a:rPr>
              <a:t> constraint can also be applied to multiple columns by creating it at the table level.</a:t>
            </a:r>
          </a:p>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code snippet demonstrates creating a </a:t>
            </a:r>
            <a:r>
              <a:rPr lang="en-US" sz="1800" dirty="0">
                <a:cs typeface="Courier New" pitchFamily="49" charset="0"/>
              </a:rPr>
              <a:t>CHECK </a:t>
            </a:r>
            <a:r>
              <a:rPr lang="en-US" sz="1800" dirty="0">
                <a:latin typeface="Calibri" pitchFamily="34" charset="0"/>
                <a:cs typeface="Calibri" pitchFamily="34" charset="0"/>
              </a:rPr>
              <a:t>constraint to ensure that the </a:t>
            </a:r>
            <a:r>
              <a:rPr lang="en-US" sz="1800" b="1" dirty="0">
                <a:cs typeface="Courier New" pitchFamily="49" charset="0"/>
              </a:rPr>
              <a:t>Amount</a:t>
            </a:r>
            <a:r>
              <a:rPr lang="en-US" sz="1800" dirty="0">
                <a:latin typeface="Calibri" pitchFamily="34" charset="0"/>
                <a:cs typeface="Calibri" pitchFamily="34" charset="0"/>
              </a:rPr>
              <a:t> value will always be non-zero:</a:t>
            </a:r>
          </a:p>
        </p:txBody>
      </p:sp>
      <p:sp>
        <p:nvSpPr>
          <p:cNvPr id="6" name="TextBox 5"/>
          <p:cNvSpPr txBox="1"/>
          <p:nvPr/>
        </p:nvSpPr>
        <p:spPr>
          <a:xfrm>
            <a:off x="838200" y="3828127"/>
            <a:ext cx="7543800" cy="1277273"/>
          </a:xfrm>
          <a:prstGeom prst="rect">
            <a:avLst/>
          </a:prstGeom>
          <a:solidFill>
            <a:schemeClr val="accent1">
              <a:lumMod val="60000"/>
              <a:lumOff val="40000"/>
            </a:schemeClr>
          </a:solidFill>
          <a:ln>
            <a:solidFill>
              <a:schemeClr val="tx1"/>
            </a:solidFill>
          </a:ln>
        </p:spPr>
        <p:txBody>
          <a:bodyPr wrap="square" rtlCol="0">
            <a:spAutoFit/>
          </a:bodyPr>
          <a:lstStyle/>
          <a:p>
            <a:r>
              <a:rPr lang="en-US" dirty="0"/>
              <a:t>USE [CUST_DB]</a:t>
            </a:r>
          </a:p>
          <a:p>
            <a:r>
              <a:rPr lang="en-US" dirty="0"/>
              <a:t>CREATE TABLE </a:t>
            </a:r>
            <a:r>
              <a:rPr lang="en-US" dirty="0" err="1"/>
              <a:t>EMP_PhoneExpenses</a:t>
            </a:r>
            <a:r>
              <a:rPr lang="en-US" dirty="0"/>
              <a:t> ( </a:t>
            </a:r>
            <a:r>
              <a:rPr lang="en-US" dirty="0" err="1"/>
              <a:t>Expense_ID</a:t>
            </a:r>
            <a:r>
              <a:rPr lang="en-US" dirty="0"/>
              <a:t> </a:t>
            </a:r>
            <a:r>
              <a:rPr lang="en-US" dirty="0" err="1"/>
              <a:t>int</a:t>
            </a:r>
            <a:r>
              <a:rPr lang="en-US" dirty="0"/>
              <a:t> PRIMARY KEY,</a:t>
            </a:r>
          </a:p>
          <a:p>
            <a:r>
              <a:rPr lang="en-US" dirty="0"/>
              <a:t> </a:t>
            </a:r>
            <a:r>
              <a:rPr lang="en-US" dirty="0" err="1"/>
              <a:t>MobileNumber</a:t>
            </a:r>
            <a:r>
              <a:rPr lang="en-US" dirty="0"/>
              <a:t> </a:t>
            </a:r>
            <a:r>
              <a:rPr lang="en-US" dirty="0" err="1"/>
              <a:t>bigint</a:t>
            </a:r>
            <a:r>
              <a:rPr lang="en-US" dirty="0"/>
              <a:t> FOREIGN KEY REFERENCES </a:t>
            </a:r>
            <a:r>
              <a:rPr lang="en-US" dirty="0" err="1"/>
              <a:t>EMP_ContactPhone</a:t>
            </a:r>
            <a:endParaRPr lang="en-US" dirty="0"/>
          </a:p>
          <a:p>
            <a:r>
              <a:rPr lang="en-US" dirty="0"/>
              <a:t>(</a:t>
            </a:r>
            <a:r>
              <a:rPr lang="en-US" dirty="0" err="1"/>
              <a:t>MobileNumber</a:t>
            </a:r>
            <a:r>
              <a:rPr lang="en-US" dirty="0"/>
              <a:t>), Amount </a:t>
            </a:r>
            <a:r>
              <a:rPr lang="en-US" dirty="0" err="1"/>
              <a:t>bigint</a:t>
            </a:r>
            <a:r>
              <a:rPr lang="en-US" dirty="0"/>
              <a:t> CHECK (Amount &gt;10))</a:t>
            </a:r>
          </a:p>
          <a:p>
            <a:r>
              <a:rPr lang="en-US" dirty="0"/>
              <a:t>GO</a:t>
            </a:r>
          </a:p>
        </p:txBody>
      </p:sp>
      <p:sp>
        <p:nvSpPr>
          <p:cNvPr id="7" name="TextBox 6"/>
          <p:cNvSpPr txBox="1"/>
          <p:nvPr/>
        </p:nvSpPr>
        <p:spPr>
          <a:xfrm>
            <a:off x="381000" y="5181600"/>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A </a:t>
            </a:r>
            <a:r>
              <a:rPr lang="en-US" sz="1800" dirty="0">
                <a:cs typeface="Courier New" pitchFamily="49" charset="0"/>
              </a:rPr>
              <a:t>NULL</a:t>
            </a:r>
            <a:r>
              <a:rPr lang="en-US" sz="1800" dirty="0">
                <a:latin typeface="Calibri" pitchFamily="34" charset="0"/>
                <a:cs typeface="Calibri" pitchFamily="34" charset="0"/>
              </a:rPr>
              <a:t> value can, however, be added into </a:t>
            </a:r>
            <a:r>
              <a:rPr lang="en-US" sz="1800" b="1" dirty="0">
                <a:cs typeface="Courier New" pitchFamily="49" charset="0"/>
              </a:rPr>
              <a:t>Amount</a:t>
            </a:r>
            <a:r>
              <a:rPr lang="en-US" sz="1800" dirty="0">
                <a:latin typeface="Calibri" pitchFamily="34" charset="0"/>
                <a:cs typeface="Calibri" pitchFamily="34" charset="0"/>
              </a:rPr>
              <a:t> column if the value of </a:t>
            </a:r>
            <a:r>
              <a:rPr lang="en-US" sz="1800" b="1" dirty="0">
                <a:cs typeface="Courier New" pitchFamily="49" charset="0"/>
              </a:rPr>
              <a:t>Amount</a:t>
            </a:r>
            <a:r>
              <a:rPr lang="en-US" sz="1800" dirty="0">
                <a:latin typeface="Calibri" pitchFamily="34" charset="0"/>
                <a:cs typeface="Calibri" pitchFamily="34" charset="0"/>
              </a:rPr>
              <a:t> is not known. </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42</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CHECK 2-2</a:t>
            </a:r>
          </a:p>
        </p:txBody>
      </p:sp>
      <p:sp>
        <p:nvSpPr>
          <p:cNvPr id="5" name="TextBox 4"/>
          <p:cNvSpPr txBox="1"/>
          <p:nvPr/>
        </p:nvSpPr>
        <p:spPr>
          <a:xfrm>
            <a:off x="381000" y="953869"/>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Once a </a:t>
            </a:r>
            <a:r>
              <a:rPr lang="en-US" sz="1800" dirty="0">
                <a:cs typeface="Courier New" pitchFamily="49" charset="0"/>
              </a:rPr>
              <a:t>CHECK</a:t>
            </a:r>
            <a:r>
              <a:rPr lang="en-US" sz="1800" dirty="0">
                <a:latin typeface="Calibri" pitchFamily="34" charset="0"/>
                <a:cs typeface="Calibri" pitchFamily="34" charset="0"/>
              </a:rPr>
              <a:t> constraint has been defined, if an </a:t>
            </a:r>
            <a:r>
              <a:rPr lang="en-US" sz="1800" dirty="0">
                <a:cs typeface="Courier New" pitchFamily="49" charset="0"/>
              </a:rPr>
              <a:t>INSERT</a:t>
            </a:r>
            <a:r>
              <a:rPr lang="en-US" sz="1800" dirty="0">
                <a:latin typeface="Calibri" pitchFamily="34" charset="0"/>
                <a:cs typeface="Calibri" pitchFamily="34" charset="0"/>
              </a:rPr>
              <a:t> statement is written with data that violates the constraint, it will fail as shown in the following code snippet: </a:t>
            </a:r>
          </a:p>
        </p:txBody>
      </p:sp>
      <p:sp>
        <p:nvSpPr>
          <p:cNvPr id="6" name="TextBox 5"/>
          <p:cNvSpPr txBox="1"/>
          <p:nvPr/>
        </p:nvSpPr>
        <p:spPr>
          <a:xfrm>
            <a:off x="838200" y="1876860"/>
            <a:ext cx="7543800" cy="1018740"/>
          </a:xfrm>
          <a:prstGeom prst="rect">
            <a:avLst/>
          </a:prstGeom>
          <a:solidFill>
            <a:schemeClr val="accent1">
              <a:lumMod val="60000"/>
              <a:lumOff val="40000"/>
            </a:schemeClr>
          </a:solidFill>
          <a:ln>
            <a:solidFill>
              <a:schemeClr val="tx1"/>
            </a:solidFill>
          </a:ln>
        </p:spPr>
        <p:txBody>
          <a:bodyPr wrap="square" rtlCol="0">
            <a:spAutoFit/>
          </a:bodyPr>
          <a:lstStyle/>
          <a:p>
            <a:endParaRPr lang="en-US" dirty="0"/>
          </a:p>
          <a:p>
            <a:r>
              <a:rPr lang="en-US" dirty="0"/>
              <a:t>USE [CUST_DB]</a:t>
            </a:r>
          </a:p>
          <a:p>
            <a:r>
              <a:rPr lang="en-US" dirty="0"/>
              <a:t>INSERT INTO </a:t>
            </a:r>
            <a:r>
              <a:rPr lang="en-US" dirty="0" err="1"/>
              <a:t>dbo.EMP_PhoneExpenses</a:t>
            </a:r>
            <a:r>
              <a:rPr lang="en-US" dirty="0"/>
              <a:t> values (101, 983345674, 9)</a:t>
            </a:r>
          </a:p>
          <a:p>
            <a:r>
              <a:rPr lang="en-US" dirty="0"/>
              <a:t>GO</a:t>
            </a:r>
          </a:p>
        </p:txBody>
      </p:sp>
      <p:sp>
        <p:nvSpPr>
          <p:cNvPr id="7" name="TextBox 6"/>
          <p:cNvSpPr txBox="1"/>
          <p:nvPr/>
        </p:nvSpPr>
        <p:spPr>
          <a:xfrm>
            <a:off x="381000" y="3163669"/>
            <a:ext cx="8382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The error message of the code snippet that appears when the </a:t>
            </a:r>
            <a:r>
              <a:rPr lang="en-US" sz="1800" b="1" dirty="0">
                <a:cs typeface="Courier New" pitchFamily="49" charset="0"/>
              </a:rPr>
              <a:t>Amount</a:t>
            </a:r>
            <a:r>
              <a:rPr lang="en-US" sz="1800" dirty="0">
                <a:latin typeface="Calibri" pitchFamily="34" charset="0"/>
                <a:cs typeface="Calibri" pitchFamily="34" charset="0"/>
              </a:rPr>
              <a:t> constraint is less than </a:t>
            </a:r>
            <a:r>
              <a:rPr lang="en-US" sz="1800" b="1" dirty="0">
                <a:cs typeface="Courier New" pitchFamily="49" charset="0"/>
              </a:rPr>
              <a:t>10</a:t>
            </a:r>
            <a:r>
              <a:rPr lang="en-US" sz="1800" dirty="0">
                <a:latin typeface="Calibri" pitchFamily="34" charset="0"/>
                <a:cs typeface="Calibri" pitchFamily="34" charset="0"/>
              </a:rPr>
              <a:t> is shown in the following figure:</a:t>
            </a:r>
          </a:p>
        </p:txBody>
      </p:sp>
      <p:pic>
        <p:nvPicPr>
          <p:cNvPr id="8" name="Picture 7" descr="Figure 7.10.tif"/>
          <p:cNvPicPr>
            <a:picLocks noChangeAspect="1"/>
          </p:cNvPicPr>
          <p:nvPr/>
        </p:nvPicPr>
        <p:blipFill>
          <a:blip r:embed="rId2" cstate="print"/>
          <a:stretch>
            <a:fillRect/>
          </a:stretch>
        </p:blipFill>
        <p:spPr>
          <a:xfrm>
            <a:off x="1219200" y="3886200"/>
            <a:ext cx="6837405" cy="152400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43</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NOT NULL </a:t>
            </a:r>
          </a:p>
        </p:txBody>
      </p:sp>
      <p:graphicFrame>
        <p:nvGraphicFramePr>
          <p:cNvPr id="7" name="Diagram 6"/>
          <p:cNvGraphicFramePr/>
          <p:nvPr/>
        </p:nvGraphicFramePr>
        <p:xfrm>
          <a:off x="457200" y="1524000"/>
          <a:ext cx="8001000" cy="3505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44</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Summary 1-2</a:t>
            </a:r>
          </a:p>
        </p:txBody>
      </p:sp>
      <p:sp>
        <p:nvSpPr>
          <p:cNvPr id="5" name="TextBox 4"/>
          <p:cNvSpPr txBox="1"/>
          <p:nvPr/>
        </p:nvSpPr>
        <p:spPr>
          <a:xfrm>
            <a:off x="304800" y="1143000"/>
            <a:ext cx="8458200" cy="4053417"/>
          </a:xfrm>
          <a:prstGeom prst="rect">
            <a:avLst/>
          </a:prstGeom>
          <a:noFill/>
        </p:spPr>
        <p:txBody>
          <a:bodyPr wrap="square" rtlCol="0">
            <a:spAutoFit/>
          </a:bodyPr>
          <a:lstStyle/>
          <a:p>
            <a:pPr marL="341313" indent="-341313">
              <a:buFont typeface="Calibri" pitchFamily="34" charset="0"/>
              <a:buChar char="●"/>
            </a:pPr>
            <a:r>
              <a:rPr lang="en-US" sz="1800" dirty="0">
                <a:latin typeface="Calibri" pitchFamily="34" charset="0"/>
                <a:cs typeface="Calibri" pitchFamily="34" charset="0"/>
              </a:rPr>
              <a:t>A data type is an attribute that specifies the storage capacity of an object and the type of data it can hold, such as numeric data, character data, monetary data, and so on.</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SQL Server 2012 supports three kinds of data types:</a:t>
            </a:r>
          </a:p>
          <a:p>
            <a:pPr marL="627063" indent="-341313">
              <a:buFont typeface="Wingdings" pitchFamily="2" charset="2"/>
              <a:buChar char="§"/>
            </a:pPr>
            <a:r>
              <a:rPr lang="en-US" sz="1800" dirty="0">
                <a:latin typeface="Calibri" pitchFamily="34" charset="0"/>
                <a:cs typeface="Calibri" pitchFamily="34" charset="0"/>
              </a:rPr>
              <a:t>System data types</a:t>
            </a:r>
          </a:p>
          <a:p>
            <a:pPr marL="627063" indent="-341313">
              <a:buFont typeface="Wingdings" pitchFamily="2" charset="2"/>
              <a:buChar char="§"/>
            </a:pPr>
            <a:r>
              <a:rPr lang="en-US" sz="1800" dirty="0">
                <a:latin typeface="Calibri" pitchFamily="34" charset="0"/>
                <a:cs typeface="Calibri" pitchFamily="34" charset="0"/>
              </a:rPr>
              <a:t>Alias data types</a:t>
            </a:r>
          </a:p>
          <a:p>
            <a:pPr marL="627063" indent="-341313">
              <a:buFont typeface="Wingdings" pitchFamily="2" charset="2"/>
              <a:buChar char="§"/>
            </a:pPr>
            <a:r>
              <a:rPr lang="en-US" sz="1800" dirty="0">
                <a:latin typeface="Calibri" pitchFamily="34" charset="0"/>
                <a:cs typeface="Calibri" pitchFamily="34" charset="0"/>
              </a:rPr>
              <a:t>User-defined types</a:t>
            </a:r>
          </a:p>
          <a:p>
            <a:pPr marL="341313" indent="-341313"/>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Most tables have a primary key, made up of one or more columns of the table that identifies records uniquely.</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The </a:t>
            </a:r>
            <a:r>
              <a:rPr lang="en-US" sz="1800" dirty="0" err="1">
                <a:latin typeface="Calibri" pitchFamily="34" charset="0"/>
                <a:cs typeface="Calibri" pitchFamily="34" charset="0"/>
              </a:rPr>
              <a:t>nullability</a:t>
            </a:r>
            <a:r>
              <a:rPr lang="en-US" sz="1800" dirty="0">
                <a:latin typeface="Calibri" pitchFamily="34" charset="0"/>
                <a:cs typeface="Calibri" pitchFamily="34" charset="0"/>
              </a:rPr>
              <a:t> feature of a column determines whether rows in the table can contain a null value for that column.</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45</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Summary 2-2</a:t>
            </a:r>
          </a:p>
        </p:txBody>
      </p:sp>
      <p:sp>
        <p:nvSpPr>
          <p:cNvPr id="5" name="TextBox 4"/>
          <p:cNvSpPr txBox="1"/>
          <p:nvPr/>
        </p:nvSpPr>
        <p:spPr>
          <a:xfrm>
            <a:off x="304800" y="1143000"/>
            <a:ext cx="8458200" cy="4579715"/>
          </a:xfrm>
          <a:prstGeom prst="rect">
            <a:avLst/>
          </a:prstGeom>
          <a:noFill/>
        </p:spPr>
        <p:txBody>
          <a:bodyPr wrap="square" rtlCol="0">
            <a:spAutoFit/>
          </a:bodyPr>
          <a:lstStyle/>
          <a:p>
            <a:pPr marL="341313" indent="-341313">
              <a:buFont typeface="Calibri" pitchFamily="34" charset="0"/>
              <a:buChar char="●"/>
            </a:pPr>
            <a:r>
              <a:rPr lang="en-US" sz="1800" dirty="0">
                <a:latin typeface="Calibri" pitchFamily="34" charset="0"/>
                <a:cs typeface="Calibri" pitchFamily="34" charset="0"/>
              </a:rPr>
              <a:t>A DEFAULT definition for a column can be created at the time of table creation or added at a later stage to an existing table.</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The IDENTITY property of SQL Server is used to create identifier columns that can contain auto-generated sequential values to uniquely identify each row within a table.</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Constraints are used to apply business logic rules and enforce data integrity.</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A UNIQUE constraint is used to ensure that only unique values are entered in a column or set of columns.</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A foreign key in a table is a column that points to a primary key column in another table.</a:t>
            </a:r>
          </a:p>
          <a:p>
            <a:pPr marL="341313" indent="-341313">
              <a:buFont typeface="Calibri" pitchFamily="34" charset="0"/>
              <a:buChar char="●"/>
            </a:pPr>
            <a:endParaRPr lang="en-US" sz="1800" dirty="0">
              <a:latin typeface="Calibri" pitchFamily="34" charset="0"/>
              <a:cs typeface="Calibri" pitchFamily="34" charset="0"/>
            </a:endParaRPr>
          </a:p>
          <a:p>
            <a:pPr marL="341313" indent="-341313">
              <a:buFont typeface="Calibri" pitchFamily="34" charset="0"/>
              <a:buChar char="●"/>
            </a:pPr>
            <a:r>
              <a:rPr lang="en-US" sz="1800" dirty="0">
                <a:latin typeface="Calibri" pitchFamily="34" charset="0"/>
                <a:cs typeface="Calibri" pitchFamily="34" charset="0"/>
              </a:rPr>
              <a:t>A CHECK constraint limits the values that can be placed in a column.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5</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Data Type</a:t>
            </a:r>
          </a:p>
        </p:txBody>
      </p:sp>
      <p:grpSp>
        <p:nvGrpSpPr>
          <p:cNvPr id="5" name="Group 4"/>
          <p:cNvGrpSpPr/>
          <p:nvPr/>
        </p:nvGrpSpPr>
        <p:grpSpPr>
          <a:xfrm>
            <a:off x="381000" y="1143000"/>
            <a:ext cx="8153400" cy="838200"/>
            <a:chOff x="0" y="21039"/>
            <a:chExt cx="6096000" cy="1067040"/>
          </a:xfrm>
          <a:scene3d>
            <a:camera prst="orthographicFront"/>
            <a:lightRig rig="flat" dir="t"/>
          </a:scene3d>
        </p:grpSpPr>
        <p:sp>
          <p:nvSpPr>
            <p:cNvPr id="6" name="Rounded Rectangle 5"/>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7"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A data type is an attribute that specifies the type of data an object can hold, such as numeric data, character data, monetary data, and so on.</a:t>
              </a:r>
              <a:endParaRPr lang="en-US" sz="1800" kern="1200" dirty="0">
                <a:latin typeface="Calibri" pitchFamily="34" charset="0"/>
                <a:cs typeface="Calibri" pitchFamily="34" charset="0"/>
              </a:endParaRPr>
            </a:p>
          </p:txBody>
        </p:sp>
      </p:grpSp>
      <p:grpSp>
        <p:nvGrpSpPr>
          <p:cNvPr id="8" name="Group 7"/>
          <p:cNvGrpSpPr/>
          <p:nvPr/>
        </p:nvGrpSpPr>
        <p:grpSpPr>
          <a:xfrm>
            <a:off x="381000" y="2209800"/>
            <a:ext cx="8153400" cy="762000"/>
            <a:chOff x="0" y="267999"/>
            <a:chExt cx="6096000" cy="936000"/>
          </a:xfrm>
          <a:scene3d>
            <a:camera prst="orthographicFront"/>
            <a:lightRig rig="flat" dir="t"/>
          </a:scene3d>
        </p:grpSpPr>
        <p:sp>
          <p:nvSpPr>
            <p:cNvPr id="9" name="Rounded Rectangle 8"/>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0"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grpSp>
        <p:nvGrpSpPr>
          <p:cNvPr id="11" name="Group 10"/>
          <p:cNvGrpSpPr/>
          <p:nvPr/>
        </p:nvGrpSpPr>
        <p:grpSpPr>
          <a:xfrm>
            <a:off x="381000" y="3200400"/>
            <a:ext cx="8153400" cy="838200"/>
            <a:chOff x="0" y="1614759"/>
            <a:chExt cx="6096000" cy="1141920"/>
          </a:xfrm>
          <a:scene3d>
            <a:camera prst="orthographicFront"/>
            <a:lightRig rig="flat" dir="t"/>
          </a:scene3d>
        </p:grpSpPr>
        <p:sp>
          <p:nvSpPr>
            <p:cNvPr id="12" name="Rounded Rectangle 11"/>
            <p:cNvSpPr/>
            <p:nvPr/>
          </p:nvSpPr>
          <p:spPr>
            <a:xfrm>
              <a:off x="0" y="1614759"/>
              <a:ext cx="6096000" cy="114192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40000"/>
              </a:schemeClr>
            </a:fillRef>
            <a:effectRef idx="2">
              <a:schemeClr val="accent4">
                <a:alpha val="90000"/>
                <a:hueOff val="0"/>
                <a:satOff val="0"/>
                <a:lumOff val="0"/>
                <a:alphaOff val="-40000"/>
              </a:schemeClr>
            </a:effectRef>
            <a:fontRef idx="minor">
              <a:schemeClr val="lt1"/>
            </a:fontRef>
          </p:style>
        </p:sp>
        <p:sp>
          <p:nvSpPr>
            <p:cNvPr id="13" name="Rounded Rectangle 4"/>
            <p:cNvSpPr/>
            <p:nvPr/>
          </p:nvSpPr>
          <p:spPr>
            <a:xfrm>
              <a:off x="55744" y="1670503"/>
              <a:ext cx="5984512" cy="103043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Once a column has been defined to store data belonging to a particular data type, data of another type cannot be stored in it.</a:t>
              </a:r>
              <a:endParaRPr lang="en-US" sz="1800" kern="1200" dirty="0">
                <a:latin typeface="Calibri" pitchFamily="34" charset="0"/>
                <a:cs typeface="Calibri" pitchFamily="34" charset="0"/>
              </a:endParaRPr>
            </a:p>
          </p:txBody>
        </p:sp>
      </p:grpSp>
      <p:sp>
        <p:nvSpPr>
          <p:cNvPr id="14" name="Rounded Rectangle 4"/>
          <p:cNvSpPr/>
          <p:nvPr/>
        </p:nvSpPr>
        <p:spPr>
          <a:xfrm>
            <a:off x="457200" y="22154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A data type also specifies the storage capacity of an object.</a:t>
            </a:r>
            <a:endParaRPr lang="en-US" sz="1800" kern="1200" dirty="0">
              <a:latin typeface="Calibri" pitchFamily="34" charset="0"/>
              <a:cs typeface="Calibri" pitchFamily="34" charset="0"/>
            </a:endParaRPr>
          </a:p>
        </p:txBody>
      </p:sp>
      <p:grpSp>
        <p:nvGrpSpPr>
          <p:cNvPr id="15" name="Group 14"/>
          <p:cNvGrpSpPr/>
          <p:nvPr/>
        </p:nvGrpSpPr>
        <p:grpSpPr>
          <a:xfrm>
            <a:off x="381000" y="4267200"/>
            <a:ext cx="8153400" cy="762000"/>
            <a:chOff x="0" y="267999"/>
            <a:chExt cx="6096000" cy="936000"/>
          </a:xfrm>
          <a:scene3d>
            <a:camera prst="orthographicFront"/>
            <a:lightRig rig="flat" dir="t"/>
          </a:scene3d>
        </p:grpSpPr>
        <p:sp>
          <p:nvSpPr>
            <p:cNvPr id="16" name="Rounded Rectangle 15"/>
            <p:cNvSpPr/>
            <p:nvPr/>
          </p:nvSpPr>
          <p:spPr>
            <a:xfrm>
              <a:off x="0" y="267999"/>
              <a:ext cx="6096000" cy="93600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3">
                <a:shade val="50000"/>
                <a:hueOff val="0"/>
                <a:satOff val="0"/>
                <a:lumOff val="0"/>
                <a:alphaOff val="0"/>
              </a:schemeClr>
            </a:fillRef>
            <a:effectRef idx="2">
              <a:schemeClr val="accent3">
                <a:shade val="50000"/>
                <a:hueOff val="0"/>
                <a:satOff val="0"/>
                <a:lumOff val="0"/>
                <a:alphaOff val="0"/>
              </a:schemeClr>
            </a:effectRef>
            <a:fontRef idx="minor">
              <a:schemeClr val="lt1"/>
            </a:fontRef>
          </p:style>
        </p:sp>
        <p:sp>
          <p:nvSpPr>
            <p:cNvPr id="17" name="Rounded Rectangle 4"/>
            <p:cNvSpPr/>
            <p:nvPr/>
          </p:nvSpPr>
          <p:spPr>
            <a:xfrm>
              <a:off x="45692" y="313691"/>
              <a:ext cx="6004616" cy="84461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52400" tIns="152400" rIns="152400" bIns="152400" numCol="1" spcCol="1270" anchor="ctr" anchorCtr="0">
              <a:noAutofit/>
            </a:bodyPr>
            <a:lstStyle/>
            <a:p>
              <a:pPr lvl="0" algn="l" defTabSz="1778000">
                <a:lnSpc>
                  <a:spcPct val="90000"/>
                </a:lnSpc>
                <a:spcBef>
                  <a:spcPct val="0"/>
                </a:spcBef>
                <a:spcAft>
                  <a:spcPct val="35000"/>
                </a:spcAft>
              </a:pPr>
              <a:endParaRPr lang="en-US" sz="4000" kern="1200"/>
            </a:p>
          </p:txBody>
        </p:sp>
      </p:grpSp>
      <p:sp>
        <p:nvSpPr>
          <p:cNvPr id="18" name="Rounded Rectangle 4"/>
          <p:cNvSpPr/>
          <p:nvPr/>
        </p:nvSpPr>
        <p:spPr>
          <a:xfrm>
            <a:off x="457200" y="4272836"/>
            <a:ext cx="8014062" cy="756364"/>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In this manner, data types enforce data integrity. </a:t>
            </a:r>
            <a:endParaRPr lang="en-US" sz="1800" kern="1200" dirty="0">
              <a:latin typeface="Calibri" pitchFamily="34" charset="0"/>
              <a:cs typeface="Calibri" pitchFamily="34" charset="0"/>
            </a:endParaRPr>
          </a:p>
        </p:txBody>
      </p:sp>
      <p:grpSp>
        <p:nvGrpSpPr>
          <p:cNvPr id="19" name="Group 18"/>
          <p:cNvGrpSpPr/>
          <p:nvPr/>
        </p:nvGrpSpPr>
        <p:grpSpPr>
          <a:xfrm>
            <a:off x="381000" y="5257800"/>
            <a:ext cx="8153400" cy="838200"/>
            <a:chOff x="0" y="21039"/>
            <a:chExt cx="6096000" cy="1067040"/>
          </a:xfrm>
          <a:scene3d>
            <a:camera prst="orthographicFront"/>
            <a:lightRig rig="flat" dir="t"/>
          </a:scene3d>
        </p:grpSpPr>
        <p:sp>
          <p:nvSpPr>
            <p:cNvPr id="20" name="Rounded Rectangle 19"/>
            <p:cNvSpPr/>
            <p:nvPr/>
          </p:nvSpPr>
          <p:spPr>
            <a:xfrm>
              <a:off x="0" y="21039"/>
              <a:ext cx="6096000" cy="1067040"/>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4">
                <a:alpha val="90000"/>
                <a:hueOff val="0"/>
                <a:satOff val="0"/>
                <a:lumOff val="0"/>
                <a:alphaOff val="0"/>
              </a:schemeClr>
            </a:fillRef>
            <a:effectRef idx="2">
              <a:schemeClr val="accent4">
                <a:alpha val="90000"/>
                <a:hueOff val="0"/>
                <a:satOff val="0"/>
                <a:lumOff val="0"/>
                <a:alphaOff val="0"/>
              </a:schemeClr>
            </a:effectRef>
            <a:fontRef idx="minor">
              <a:schemeClr val="lt1"/>
            </a:fontRef>
          </p:style>
        </p:sp>
        <p:sp>
          <p:nvSpPr>
            <p:cNvPr id="21" name="Rounded Rectangle 4"/>
            <p:cNvSpPr/>
            <p:nvPr/>
          </p:nvSpPr>
          <p:spPr>
            <a:xfrm>
              <a:off x="52089" y="73128"/>
              <a:ext cx="5991822" cy="962862"/>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defTabSz="889000">
                <a:lnSpc>
                  <a:spcPct val="90000"/>
                </a:lnSpc>
                <a:spcBef>
                  <a:spcPct val="0"/>
                </a:spcBef>
                <a:spcAft>
                  <a:spcPct val="35000"/>
                </a:spcAft>
              </a:pPr>
              <a:r>
                <a:rPr lang="en-US" sz="1800" dirty="0">
                  <a:latin typeface="Calibri" pitchFamily="34" charset="0"/>
                  <a:cs typeface="Calibri" pitchFamily="34" charset="0"/>
                </a:rPr>
                <a:t>Hence, if an attempt is made to enter character data into an integer column, it will not succeed.</a:t>
              </a:r>
              <a:endParaRPr lang="en-US" sz="1800" kern="1200" dirty="0">
                <a:latin typeface="Calibri" pitchFamily="34" charset="0"/>
                <a:cs typeface="Calibri" pitchFamily="34"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6</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Different Kinds of Data Types 1-6</a:t>
            </a:r>
          </a:p>
        </p:txBody>
      </p:sp>
      <p:graphicFrame>
        <p:nvGraphicFramePr>
          <p:cNvPr id="5" name="Diagram 4"/>
          <p:cNvGraphicFramePr/>
          <p:nvPr/>
        </p:nvGraphicFramePr>
        <p:xfrm>
          <a:off x="685800" y="1600200"/>
          <a:ext cx="7924800" cy="4572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381000" y="990600"/>
            <a:ext cx="8001000" cy="369332"/>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SQL Server 2012 supports three kinds of data types: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7</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Different Kinds of Data Types 2-6</a:t>
            </a:r>
          </a:p>
        </p:txBody>
      </p:sp>
      <p:sp>
        <p:nvSpPr>
          <p:cNvPr id="5" name="TextBox 4"/>
          <p:cNvSpPr txBox="1"/>
          <p:nvPr/>
        </p:nvSpPr>
        <p:spPr>
          <a:xfrm>
            <a:off x="381000" y="990600"/>
            <a:ext cx="8001000" cy="646331"/>
          </a:xfrm>
          <a:prstGeom prst="rect">
            <a:avLst/>
          </a:prstGeom>
          <a:noFill/>
        </p:spPr>
        <p:txBody>
          <a:bodyPr wrap="square" rtlCol="0">
            <a:spAutoFit/>
          </a:bodyPr>
          <a:lstStyle/>
          <a:p>
            <a:pPr marL="341313" indent="-341313">
              <a:lnSpc>
                <a:spcPct val="100000"/>
              </a:lnSpc>
              <a:spcBef>
                <a:spcPts val="0"/>
              </a:spcBef>
              <a:buFont typeface="Wingdings" pitchFamily="2" charset="2"/>
              <a:buChar char="Ø"/>
            </a:pPr>
            <a:r>
              <a:rPr lang="en-US" sz="1800" dirty="0">
                <a:latin typeface="Calibri" pitchFamily="34" charset="0"/>
                <a:cs typeface="Calibri" pitchFamily="34" charset="0"/>
              </a:rPr>
              <a:t>Following table shows various data types in SQL Server 2012 along with their categories and description:</a:t>
            </a:r>
          </a:p>
        </p:txBody>
      </p:sp>
      <p:pic>
        <p:nvPicPr>
          <p:cNvPr id="1026" name="Picture 2"/>
          <p:cNvPicPr>
            <a:picLocks noChangeAspect="1" noChangeArrowheads="1"/>
          </p:cNvPicPr>
          <p:nvPr/>
        </p:nvPicPr>
        <p:blipFill>
          <a:blip r:embed="rId2" cstate="print"/>
          <a:srcRect/>
          <a:stretch>
            <a:fillRect/>
          </a:stretch>
        </p:blipFill>
        <p:spPr bwMode="auto">
          <a:xfrm>
            <a:off x="457200" y="1828800"/>
            <a:ext cx="8272748" cy="3352800"/>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8</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Different Kinds of Data Types 3-6</a:t>
            </a:r>
          </a:p>
        </p:txBody>
      </p:sp>
      <p:pic>
        <p:nvPicPr>
          <p:cNvPr id="2050" name="Picture 2"/>
          <p:cNvPicPr>
            <a:picLocks noChangeAspect="1" noChangeArrowheads="1"/>
          </p:cNvPicPr>
          <p:nvPr/>
        </p:nvPicPr>
        <p:blipFill>
          <a:blip r:embed="rId2" cstate="print"/>
          <a:srcRect/>
          <a:stretch>
            <a:fillRect/>
          </a:stretch>
        </p:blipFill>
        <p:spPr bwMode="auto">
          <a:xfrm>
            <a:off x="381000" y="1143000"/>
            <a:ext cx="8270784" cy="4114800"/>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00955DD6-A7F2-49FA-B365-0779B3D93175}" type="slidenum">
              <a:rPr lang="en-US" smtClean="0"/>
              <a:pPr>
                <a:defRPr/>
              </a:pPr>
              <a:t>9</a:t>
            </a:fld>
            <a:endParaRPr lang="en-US"/>
          </a:p>
        </p:txBody>
      </p:sp>
      <p:sp>
        <p:nvSpPr>
          <p:cNvPr id="3" name="Footer Placeholder 2"/>
          <p:cNvSpPr>
            <a:spLocks noGrp="1"/>
          </p:cNvSpPr>
          <p:nvPr>
            <p:ph type="ftr" sz="quarter" idx="11"/>
          </p:nvPr>
        </p:nvSpPr>
        <p:spPr/>
        <p:txBody>
          <a:bodyPr/>
          <a:lstStyle/>
          <a:p>
            <a:pPr>
              <a:defRPr/>
            </a:pPr>
            <a:r>
              <a:rPr lang="en-US"/>
              <a:t>Creating Tables/ Session 7 </a:t>
            </a:r>
            <a:endParaRPr lang="en-US" dirty="0"/>
          </a:p>
        </p:txBody>
      </p:sp>
      <p:sp>
        <p:nvSpPr>
          <p:cNvPr id="4" name="Title 3"/>
          <p:cNvSpPr>
            <a:spLocks noGrp="1"/>
          </p:cNvSpPr>
          <p:nvPr>
            <p:ph type="title"/>
          </p:nvPr>
        </p:nvSpPr>
        <p:spPr/>
        <p:txBody>
          <a:bodyPr/>
          <a:lstStyle/>
          <a:p>
            <a:r>
              <a:rPr lang="en-US" dirty="0"/>
              <a:t>Different Kinds of Data Types 4-6</a:t>
            </a:r>
          </a:p>
        </p:txBody>
      </p:sp>
      <p:pic>
        <p:nvPicPr>
          <p:cNvPr id="3074" name="Picture 2"/>
          <p:cNvPicPr>
            <a:picLocks noChangeAspect="1" noChangeArrowheads="1"/>
          </p:cNvPicPr>
          <p:nvPr/>
        </p:nvPicPr>
        <p:blipFill>
          <a:blip r:embed="rId2" cstate="print"/>
          <a:srcRect/>
          <a:stretch>
            <a:fillRect/>
          </a:stretch>
        </p:blipFill>
        <p:spPr bwMode="auto">
          <a:xfrm>
            <a:off x="990600" y="990600"/>
            <a:ext cx="6858000" cy="5573521"/>
          </a:xfrm>
          <a:prstGeom prst="rect">
            <a:avLst/>
          </a:prstGeom>
          <a:noFill/>
          <a:ln w="9525">
            <a:noFill/>
            <a:miter lim="800000"/>
            <a:headEnd/>
            <a:tailEnd/>
          </a:ln>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3_Office Theme">
      <a:majorFont>
        <a:latin typeface=""/>
        <a:ea typeface=""/>
        <a:cs typeface=""/>
      </a:majorFont>
      <a:minorFont>
        <a:latin typefac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14922</TotalTime>
  <Words>4944</Words>
  <Application>Microsoft Office PowerPoint</Application>
  <PresentationFormat>On-screen Show (4:3)</PresentationFormat>
  <Paragraphs>493</Paragraphs>
  <Slides>45</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45</vt:i4>
      </vt:variant>
    </vt:vector>
  </HeadingPairs>
  <TitlesOfParts>
    <vt:vector size="54" baseType="lpstr">
      <vt:lpstr>Arial</vt:lpstr>
      <vt:lpstr>Book Antiqua</vt:lpstr>
      <vt:lpstr>Calibri</vt:lpstr>
      <vt:lpstr>Courier New</vt:lpstr>
      <vt:lpstr>Tahoma</vt:lpstr>
      <vt:lpstr>Wingdings</vt:lpstr>
      <vt:lpstr>Wingdings 2</vt:lpstr>
      <vt:lpstr>3_Office Theme</vt:lpstr>
      <vt:lpstr>Custom Design</vt:lpstr>
      <vt:lpstr>PowerPoint Presentation</vt:lpstr>
      <vt:lpstr>Quan tam</vt:lpstr>
      <vt:lpstr>Objectives</vt:lpstr>
      <vt:lpstr>Introduction</vt:lpstr>
      <vt:lpstr>Data Type</vt:lpstr>
      <vt:lpstr>Different Kinds of Data Types 1-6</vt:lpstr>
      <vt:lpstr>Different Kinds of Data Types 2-6</vt:lpstr>
      <vt:lpstr>Different Kinds of Data Types 3-6</vt:lpstr>
      <vt:lpstr>Different Kinds of Data Types 4-6</vt:lpstr>
      <vt:lpstr>Different Kinds of Data Types 5-6</vt:lpstr>
      <vt:lpstr>Different Kinds of Data Types 6-6</vt:lpstr>
      <vt:lpstr>Creating Tables 1-2</vt:lpstr>
      <vt:lpstr>Creating Tables 2-2</vt:lpstr>
      <vt:lpstr>Modifying Tables 1-2</vt:lpstr>
      <vt:lpstr>Modifying Tables 2-2</vt:lpstr>
      <vt:lpstr>Dropping Tables</vt:lpstr>
      <vt:lpstr>Data Modification Statements 1-4</vt:lpstr>
      <vt:lpstr>Data Modification Statements 2-4</vt:lpstr>
      <vt:lpstr>Data Modification Statements 3-4</vt:lpstr>
      <vt:lpstr>Data Modification Statements 4-4</vt:lpstr>
      <vt:lpstr>Column Nullability 1-2</vt:lpstr>
      <vt:lpstr>Column Nullability 2-2</vt:lpstr>
      <vt:lpstr>DEFAULT Definition 1-3</vt:lpstr>
      <vt:lpstr>DEFAULT Definition 2-3</vt:lpstr>
      <vt:lpstr>DEFAULT Definition 3-3</vt:lpstr>
      <vt:lpstr>IDENTITY Property 1-4</vt:lpstr>
      <vt:lpstr>IDENTITY Property 2-4</vt:lpstr>
      <vt:lpstr>IDENTITY Property 3-4</vt:lpstr>
      <vt:lpstr>IDENTITY Property 4-4</vt:lpstr>
      <vt:lpstr>Globally Unique Identifiers 1-3</vt:lpstr>
      <vt:lpstr>Globally Unique Identifiers 2-3</vt:lpstr>
      <vt:lpstr>Globally Unique Identifiers 3-3</vt:lpstr>
      <vt:lpstr>Constraints </vt:lpstr>
      <vt:lpstr>PRIMARY KEY 1-3</vt:lpstr>
      <vt:lpstr>PRIMARY KEY 2-3</vt:lpstr>
      <vt:lpstr>PRIMARY KEY 3-3</vt:lpstr>
      <vt:lpstr>UNIQUE 1-2</vt:lpstr>
      <vt:lpstr>UNIQUE 2-2</vt:lpstr>
      <vt:lpstr>FOREIGN KEY 1-2</vt:lpstr>
      <vt:lpstr>FOREIGN KEY 2-2</vt:lpstr>
      <vt:lpstr>CHECK 1-2</vt:lpstr>
      <vt:lpstr>CHECK 2-2</vt:lpstr>
      <vt:lpstr>NOT NULL </vt:lpstr>
      <vt:lpstr>Summary 1-2</vt:lpstr>
      <vt:lpstr>Summary 2-2</vt:lpstr>
    </vt:vector>
  </TitlesOfParts>
  <Company>Aptech Limited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1 XP</dc:title>
  <dc:creator>Aptech Limited</dc:creator>
  <cp:lastModifiedBy>Lâm Quách</cp:lastModifiedBy>
  <cp:revision>2598</cp:revision>
  <dcterms:created xsi:type="dcterms:W3CDTF">2006-08-16T00:00:00Z</dcterms:created>
  <dcterms:modified xsi:type="dcterms:W3CDTF">2020-04-17T11:15:34Z</dcterms:modified>
</cp:coreProperties>
</file>